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48" r:id="rId5"/>
    <p:sldMasterId id="2147483823" r:id="rId6"/>
    <p:sldMasterId id="2147483850" r:id="rId7"/>
    <p:sldMasterId id="2147483870" r:id="rId8"/>
    <p:sldMasterId id="2147484061" r:id="rId9"/>
  </p:sldMasterIdLst>
  <p:notesMasterIdLst>
    <p:notesMasterId r:id="rId16"/>
  </p:notesMasterIdLst>
  <p:sldIdLst>
    <p:sldId id="353" r:id="rId10"/>
    <p:sldId id="2147483642" r:id="rId11"/>
    <p:sldId id="259" r:id="rId12"/>
    <p:sldId id="302" r:id="rId13"/>
    <p:sldId id="290" r:id="rId14"/>
    <p:sldId id="214748264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tic DevOps deck" id="{3FAADF18-BE7A-4FD2-8DF8-C3428D1E0BB9}">
          <p14:sldIdLst/>
        </p14:section>
        <p14:section name="1 slider" id="{B6BA9E36-CE73-42A0-BFF6-F00800D42F44}">
          <p14:sldIdLst>
            <p14:sldId id="353"/>
          </p14:sldIdLst>
        </p14:section>
        <p14:section name="Features" id="{F4892D44-05A0-4778-8D72-9A8B0EA454DA}">
          <p14:sldIdLst>
            <p14:sldId id="2147483642"/>
            <p14:sldId id="259"/>
            <p14:sldId id="302"/>
            <p14:sldId id="290"/>
            <p14:sldId id="2147482641"/>
          </p14:sldIdLst>
        </p14:section>
        <p14:section name="Appendix" id="{BA47911E-2E02-4D58-B40C-118D79E952A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05A00B-14DF-84DF-B79E-C45B485C41C4}" name="Nir Mashkowski" initials="" userId="S::nimashkowski@microsoft.com::00def0e3-5300-486c-9114-865e5f7cec21" providerId="AD"/>
  <p188:author id="{8641F911-5A38-74F7-C966-A860178A6301}" name="Mandy Whaley" initials="MW" userId="S::mandywhaley@microsoft.com::65e7536d-6ea7-4c4a-83aa-f80004ab33a7" providerId="AD"/>
  <p188:author id="{11E7AB1C-C9F9-1374-B0CC-EC85F7A55241}" name="Mayunk Jain" initials="MJ" userId="S::majai@microsoft.com::10e9a1d7-d53f-4a95-8cd0-a1c6f8513d16" providerId="AD"/>
  <p188:author id="{4A19E836-0BB2-B7B6-F822-74149954A8EA}" name="Samit Jhaveri" initials="SJ" userId="S::samitj@microsoft.com::c93f1ccd-b309-4482-84dd-88489bf99a86" providerId="AD"/>
  <p188:author id="{209EEA57-506F-E0C4-5FC0-53F99025D951}" name="Dante Rasera" initials="DR" userId="S::darasera@microsoft.com::5b81c314-322a-4329-93ae-0ad4f5a3eb73" providerId="AD"/>
  <p188:author id="{9604025F-D445-0E10-861A-3A42A5CEC8B0}" name="Graham Landies (Spur Reply LLC)" initials="GL" userId="S::v-glandies@microsoft.com::d4a0f9c6-cf95-452c-9586-c133fc8c2c06" providerId="AD"/>
  <p188:author id="{6DF8DD60-0998-47C8-6FEB-453958D3A581}" name="Mike Hulme" initials="MH" userId="S::johnhulme@microsoft.com::b598eeff-5543-449c-9592-5da93bee136c" providerId="AD"/>
  <p188:author id="{1299A66E-DEF8-6DB6-B213-E54FB8E479D4}" name="Geetha Ramachandran" initials="GR" userId="S::geethar@microsoft.com::4f26643f-ad25-4d56-af30-58267f309519" providerId="AD"/>
  <p188:author id="{7BB08D7C-C132-3828-F915-054E80C2A4C5}" name="Nathan Bennett (Spur Reply LLC)" initials="NB" userId="S::v-nabennett@microsoft.com::ad2ef097-f080-4c76-a9b4-60d64712083d" providerId="AD"/>
  <p188:author id="{1C22DC9A-4474-45F3-0D31-B4FAD2F65885}" name="Lan Kaim" initials="LK" userId="S::lank@microsoft.com::5c1ffb87-b7b7-4d22-be2a-55adec642e40" providerId="AD"/>
  <p188:author id="{52EE9DAB-039F-5861-7BDC-20DD1F9E50A0}" name="Nancy Anderson" initials="NA" userId="S::nancya@microsoft.com::9e142f38-57eb-4375-ba25-bb9a77b2ec37" providerId="AD"/>
  <p188:author id="{D23341C2-AD67-B40E-0C14-0DDEE1989FAB}" name="Mike Weber" initials="MW" userId="S::mikeweber@microsoft.com::bfdfb8fa-3455-4c0d-b4e7-70e1c9264c6e" providerId="AD"/>
  <p188:author id="{8D39DBD9-3689-0779-7D49-854F1B38C0C4}" name="Sonja Gu" initials="SG" userId="S::hanqgu@microsoft.com::854b92d0-89ee-4222-94a7-0f0c204e8948" providerId="AD"/>
  <p188:author id="{CF5BB8EF-76F5-4FF6-0C9F-71AF8F459CA5}" name="Michael Yen-Chi Ho" initials="" userId="S::yenchiho@microsoft.com::08e6847b-dae5-4579-ab99-d38df5b1fcbe" providerId="AD"/>
  <p188:author id="{152F1DF2-EE6B-4F15-ADDC-B5596D3B00D9}" name="Deepthi Chelupati" initials="" userId="S::dchelupati@microsoft.com::f190302f-bad9-4876-b03a-296386ba8fc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23650"/>
    <a:srgbClr val="47C3B5"/>
    <a:srgbClr val="2B2F4D"/>
    <a:srgbClr val="2A859E"/>
    <a:srgbClr val="2A2F49"/>
    <a:srgbClr val="292C47"/>
    <a:srgbClr val="292C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19" autoAdjust="0"/>
  </p:normalViewPr>
  <p:slideViewPr>
    <p:cSldViewPr snapToGrid="0">
      <p:cViewPr varScale="1">
        <p:scale>
          <a:sx n="122" d="100"/>
          <a:sy n="122" d="100"/>
        </p:scale>
        <p:origin x="588" y="330"/>
      </p:cViewPr>
      <p:guideLst/>
    </p:cSldViewPr>
  </p:slideViewPr>
  <p:notesTextViewPr>
    <p:cViewPr>
      <p:scale>
        <a:sx n="1" d="1"/>
        <a:sy n="1" d="1"/>
      </p:scale>
      <p:origin x="0" y="0"/>
    </p:cViewPr>
  </p:notesTextViewPr>
  <p:sorterViewPr>
    <p:cViewPr>
      <p:scale>
        <a:sx n="200" d="100"/>
        <a:sy n="200" d="100"/>
      </p:scale>
      <p:origin x="0" y="-98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5" Type="http://schemas.openxmlformats.org/officeDocument/2006/relationships/slideMaster" Target="slideMasters/slideMaster2.xml"/><Relationship Id="rId15" Type="http://schemas.openxmlformats.org/officeDocument/2006/relationships/slide" Target="slides/slide6.xml"/><Relationship Id="rId10" Type="http://schemas.openxmlformats.org/officeDocument/2006/relationships/slide" Target="slides/slide1.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ook" userId="6ebe3673-38a7-4e40-b49b-9fac593f6c12" providerId="ADAL" clId="{EFFD7C57-F8C1-43EE-9BD7-54000A5B65AF}"/>
    <pc:docChg chg="delSld delMainMaster addSection modSection">
      <pc:chgData name="Jason Cook" userId="6ebe3673-38a7-4e40-b49b-9fac593f6c12" providerId="ADAL" clId="{EFFD7C57-F8C1-43EE-9BD7-54000A5B65AF}" dt="2025-05-21T15:17:32.956" v="5" actId="17846"/>
      <pc:docMkLst>
        <pc:docMk/>
      </pc:docMkLst>
      <pc:sldChg chg="del">
        <pc:chgData name="Jason Cook" userId="6ebe3673-38a7-4e40-b49b-9fac593f6c12" providerId="ADAL" clId="{EFFD7C57-F8C1-43EE-9BD7-54000A5B65AF}" dt="2025-05-21T15:16:50.327" v="0" actId="47"/>
        <pc:sldMkLst>
          <pc:docMk/>
          <pc:sldMk cId="1440397891" sldId="256"/>
        </pc:sldMkLst>
      </pc:sldChg>
      <pc:sldChg chg="del">
        <pc:chgData name="Jason Cook" userId="6ebe3673-38a7-4e40-b49b-9fac593f6c12" providerId="ADAL" clId="{EFFD7C57-F8C1-43EE-9BD7-54000A5B65AF}" dt="2025-05-21T15:16:50.327" v="0" actId="47"/>
        <pc:sldMkLst>
          <pc:docMk/>
          <pc:sldMk cId="448277691" sldId="258"/>
        </pc:sldMkLst>
      </pc:sldChg>
      <pc:sldChg chg="del">
        <pc:chgData name="Jason Cook" userId="6ebe3673-38a7-4e40-b49b-9fac593f6c12" providerId="ADAL" clId="{EFFD7C57-F8C1-43EE-9BD7-54000A5B65AF}" dt="2025-05-21T15:16:50.327" v="0" actId="47"/>
        <pc:sldMkLst>
          <pc:docMk/>
          <pc:sldMk cId="390885398" sldId="261"/>
        </pc:sldMkLst>
      </pc:sldChg>
      <pc:sldChg chg="del">
        <pc:chgData name="Jason Cook" userId="6ebe3673-38a7-4e40-b49b-9fac593f6c12" providerId="ADAL" clId="{EFFD7C57-F8C1-43EE-9BD7-54000A5B65AF}" dt="2025-05-21T15:16:58.079" v="1" actId="47"/>
        <pc:sldMkLst>
          <pc:docMk/>
          <pc:sldMk cId="632450127" sldId="265"/>
        </pc:sldMkLst>
      </pc:sldChg>
      <pc:sldChg chg="del">
        <pc:chgData name="Jason Cook" userId="6ebe3673-38a7-4e40-b49b-9fac593f6c12" providerId="ADAL" clId="{EFFD7C57-F8C1-43EE-9BD7-54000A5B65AF}" dt="2025-05-21T15:16:50.327" v="0" actId="47"/>
        <pc:sldMkLst>
          <pc:docMk/>
          <pc:sldMk cId="1772296398" sldId="266"/>
        </pc:sldMkLst>
      </pc:sldChg>
      <pc:sldChg chg="del">
        <pc:chgData name="Jason Cook" userId="6ebe3673-38a7-4e40-b49b-9fac593f6c12" providerId="ADAL" clId="{EFFD7C57-F8C1-43EE-9BD7-54000A5B65AF}" dt="2025-05-21T15:16:58.079" v="1" actId="47"/>
        <pc:sldMkLst>
          <pc:docMk/>
          <pc:sldMk cId="1266652677" sldId="291"/>
        </pc:sldMkLst>
      </pc:sldChg>
      <pc:sldChg chg="del">
        <pc:chgData name="Jason Cook" userId="6ebe3673-38a7-4e40-b49b-9fac593f6c12" providerId="ADAL" clId="{EFFD7C57-F8C1-43EE-9BD7-54000A5B65AF}" dt="2025-05-21T15:16:50.327" v="0" actId="47"/>
        <pc:sldMkLst>
          <pc:docMk/>
          <pc:sldMk cId="3616746584" sldId="292"/>
        </pc:sldMkLst>
      </pc:sldChg>
      <pc:sldChg chg="del">
        <pc:chgData name="Jason Cook" userId="6ebe3673-38a7-4e40-b49b-9fac593f6c12" providerId="ADAL" clId="{EFFD7C57-F8C1-43EE-9BD7-54000A5B65AF}" dt="2025-05-21T15:16:50.327" v="0" actId="47"/>
        <pc:sldMkLst>
          <pc:docMk/>
          <pc:sldMk cId="3866298092" sldId="316"/>
        </pc:sldMkLst>
      </pc:sldChg>
      <pc:sldChg chg="del">
        <pc:chgData name="Jason Cook" userId="6ebe3673-38a7-4e40-b49b-9fac593f6c12" providerId="ADAL" clId="{EFFD7C57-F8C1-43EE-9BD7-54000A5B65AF}" dt="2025-05-21T15:16:50.327" v="0" actId="47"/>
        <pc:sldMkLst>
          <pc:docMk/>
          <pc:sldMk cId="926711229" sldId="319"/>
        </pc:sldMkLst>
      </pc:sldChg>
      <pc:sldChg chg="del">
        <pc:chgData name="Jason Cook" userId="6ebe3673-38a7-4e40-b49b-9fac593f6c12" providerId="ADAL" clId="{EFFD7C57-F8C1-43EE-9BD7-54000A5B65AF}" dt="2025-05-21T15:16:50.327" v="0" actId="47"/>
        <pc:sldMkLst>
          <pc:docMk/>
          <pc:sldMk cId="3770651957" sldId="325"/>
        </pc:sldMkLst>
      </pc:sldChg>
      <pc:sldChg chg="del">
        <pc:chgData name="Jason Cook" userId="6ebe3673-38a7-4e40-b49b-9fac593f6c12" providerId="ADAL" clId="{EFFD7C57-F8C1-43EE-9BD7-54000A5B65AF}" dt="2025-05-21T15:16:58.079" v="1" actId="47"/>
        <pc:sldMkLst>
          <pc:docMk/>
          <pc:sldMk cId="1073922997" sldId="1860"/>
        </pc:sldMkLst>
      </pc:sldChg>
      <pc:sldChg chg="del">
        <pc:chgData name="Jason Cook" userId="6ebe3673-38a7-4e40-b49b-9fac593f6c12" providerId="ADAL" clId="{EFFD7C57-F8C1-43EE-9BD7-54000A5B65AF}" dt="2025-05-21T15:16:50.327" v="0" actId="47"/>
        <pc:sldMkLst>
          <pc:docMk/>
          <pc:sldMk cId="3256816318" sldId="2147481420"/>
        </pc:sldMkLst>
      </pc:sldChg>
      <pc:sldChg chg="del">
        <pc:chgData name="Jason Cook" userId="6ebe3673-38a7-4e40-b49b-9fac593f6c12" providerId="ADAL" clId="{EFFD7C57-F8C1-43EE-9BD7-54000A5B65AF}" dt="2025-05-21T15:16:58.079" v="1" actId="47"/>
        <pc:sldMkLst>
          <pc:docMk/>
          <pc:sldMk cId="854042600" sldId="2147483644"/>
        </pc:sldMkLst>
      </pc:sldChg>
      <pc:sldChg chg="del">
        <pc:chgData name="Jason Cook" userId="6ebe3673-38a7-4e40-b49b-9fac593f6c12" providerId="ADAL" clId="{EFFD7C57-F8C1-43EE-9BD7-54000A5B65AF}" dt="2025-05-21T15:16:50.327" v="0" actId="47"/>
        <pc:sldMkLst>
          <pc:docMk/>
          <pc:sldMk cId="3400573596" sldId="2147483645"/>
        </pc:sldMkLst>
      </pc:sldChg>
      <pc:sldMasterChg chg="del delSldLayout">
        <pc:chgData name="Jason Cook" userId="6ebe3673-38a7-4e40-b49b-9fac593f6c12" providerId="ADAL" clId="{EFFD7C57-F8C1-43EE-9BD7-54000A5B65AF}" dt="2025-05-21T15:16:58.079" v="1" actId="47"/>
        <pc:sldMasterMkLst>
          <pc:docMk/>
          <pc:sldMasterMk cId="2842475812" sldId="2147483919"/>
        </pc:sldMasterMkLst>
        <pc:sldLayoutChg chg="del">
          <pc:chgData name="Jason Cook" userId="6ebe3673-38a7-4e40-b49b-9fac593f6c12" providerId="ADAL" clId="{EFFD7C57-F8C1-43EE-9BD7-54000A5B65AF}" dt="2025-05-21T15:16:58.079" v="1" actId="47"/>
          <pc:sldLayoutMkLst>
            <pc:docMk/>
            <pc:sldMasterMk cId="2842475812" sldId="2147483919"/>
            <pc:sldLayoutMk cId="1020989827" sldId="2147483920"/>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2671310311" sldId="2147483921"/>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3835608500" sldId="2147483922"/>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1650165250" sldId="2147483923"/>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323697368" sldId="2147483924"/>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2556689685" sldId="2147483925"/>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1756162938" sldId="2147483926"/>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3221101158" sldId="2147483927"/>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3060668130" sldId="2147483928"/>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3544880992" sldId="2147483929"/>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1653172822" sldId="2147483930"/>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3882664435" sldId="2147483931"/>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2419914800" sldId="2147483932"/>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2384261689" sldId="2147483933"/>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3684296401" sldId="2147483934"/>
          </pc:sldLayoutMkLst>
        </pc:sldLayoutChg>
        <pc:sldLayoutChg chg="del">
          <pc:chgData name="Jason Cook" userId="6ebe3673-38a7-4e40-b49b-9fac593f6c12" providerId="ADAL" clId="{EFFD7C57-F8C1-43EE-9BD7-54000A5B65AF}" dt="2025-05-21T15:16:50.327" v="0" actId="47"/>
          <pc:sldLayoutMkLst>
            <pc:docMk/>
            <pc:sldMasterMk cId="2842475812" sldId="2147483919"/>
            <pc:sldLayoutMk cId="130327898" sldId="2147483984"/>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2655739494" sldId="2147484001"/>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116469374" sldId="2147484005"/>
          </pc:sldLayoutMkLst>
        </pc:sldLayoutChg>
        <pc:sldLayoutChg chg="del">
          <pc:chgData name="Jason Cook" userId="6ebe3673-38a7-4e40-b49b-9fac593f6c12" providerId="ADAL" clId="{EFFD7C57-F8C1-43EE-9BD7-54000A5B65AF}" dt="2025-05-21T15:16:58.079" v="1" actId="47"/>
          <pc:sldLayoutMkLst>
            <pc:docMk/>
            <pc:sldMasterMk cId="2842475812" sldId="2147483919"/>
            <pc:sldLayoutMk cId="768054370" sldId="21474840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6855D-B9BD-4AAA-804C-2D94A5DCB88B}"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E92BE-5D36-445C-AA72-F16D6E0C979C}" type="slidenum">
              <a:rPr lang="en-US" smtClean="0"/>
              <a:t>‹#›</a:t>
            </a:fld>
            <a:endParaRPr lang="en-US"/>
          </a:p>
        </p:txBody>
      </p:sp>
    </p:spTree>
    <p:extLst>
      <p:ext uri="{BB962C8B-B14F-4D97-AF65-F5344CB8AC3E}">
        <p14:creationId xmlns:p14="http://schemas.microsoft.com/office/powerpoint/2010/main" val="2867571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BEF0B-094B-001A-5858-4B1FBB2E4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E7323-4CFF-0C41-30CD-5EBD22C38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05CE1-19EA-C360-94C6-9F863A830ECF}"/>
              </a:ext>
            </a:extLst>
          </p:cNvPr>
          <p:cNvSpPr>
            <a:spLocks noGrp="1"/>
          </p:cNvSpPr>
          <p:nvPr>
            <p:ph type="body" idx="1"/>
          </p:nvPr>
        </p:nvSpPr>
        <p:spPr/>
        <p:txBody>
          <a:bodyPr/>
          <a:lstStyle/>
          <a:p>
            <a:r>
              <a:rPr lang="en-US" dirty="0"/>
              <a:t>Indeed, GitHub Copilot serves as the foundation supporting our vision for agentic DevOps, and together with tools like GitHub Models and the Site Reliability Engineering Agent in Azure, we are well on the way to empowering developer teams to adopt agentic DevOps.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early stages, GitHub Models integrates with GitHub to provide developers with an easy to navigate environment for testing, evaluating, and fine-tuning AI apps and their underlying models, while GitHub Spark provides an AI-native, natural language experience that helps </a:t>
            </a:r>
            <a:r>
              <a:rPr lang="en-US" dirty="0" err="1"/>
              <a:t>devs</a:t>
            </a:r>
            <a:r>
              <a:rPr lang="en-US" dirty="0"/>
              <a:t> prototype by rapidly transforming ideas into deployed apps.</a:t>
            </a:r>
          </a:p>
          <a:p>
            <a:endParaRPr lang="en-US" dirty="0"/>
          </a:p>
          <a:p>
            <a:r>
              <a:rPr lang="en-US" dirty="0"/>
              <a:t>Throughout development, new tools in GitHub Copilot like Agent Mode, Software Engineering Agent, and App modernization agent expand the capabilities available to </a:t>
            </a:r>
            <a:r>
              <a:rPr lang="en-US" dirty="0" err="1"/>
              <a:t>devs</a:t>
            </a:r>
            <a:r>
              <a:rPr lang="en-US" dirty="0"/>
              <a:t> to support multi-step processes throughout development—empowering them to hand off routine tasks around everything from coding, reviewing, and testing, to writing documentation and modernizing their apps—and focus on more high-value, creative work.</a:t>
            </a:r>
          </a:p>
          <a:p>
            <a:br>
              <a:rPr lang="en-US" dirty="0"/>
            </a:br>
            <a:r>
              <a:rPr lang="en-US" dirty="0"/>
              <a:t>And at the far end of the software lifecycle, the Site Reliability Engineering agent in Azure supports engineers deploying, operating, and maintaining applications in production.</a:t>
            </a:r>
          </a:p>
        </p:txBody>
      </p:sp>
      <p:sp>
        <p:nvSpPr>
          <p:cNvPr id="4" name="Slide Number Placeholder 3">
            <a:extLst>
              <a:ext uri="{FF2B5EF4-FFF2-40B4-BE49-F238E27FC236}">
                <a16:creationId xmlns:a16="http://schemas.microsoft.com/office/drawing/2014/main" id="{209B1E60-8181-DCDE-F86C-D4110C05DB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0C706-A3BA-C34A-ACEA-4B4D1395093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56440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a:effectLst/>
                <a:latin typeface="Aptos" panose="020B0004020202020204" pitchFamily="34" charset="0"/>
                <a:ea typeface="Aptos" panose="020B0004020202020204" pitchFamily="34" charset="0"/>
                <a:cs typeface="Latha" panose="020B0604020202020204" pitchFamily="34" charset="0"/>
              </a:rPr>
              <a:t>GitHub Models</a:t>
            </a:r>
            <a:r>
              <a:rPr lang="en-US" sz="1800" kern="100">
                <a:effectLst/>
                <a:latin typeface="Aptos" panose="020B0004020202020204" pitchFamily="34" charset="0"/>
                <a:ea typeface="Aptos" panose="020B0004020202020204" pitchFamily="34" charset="0"/>
                <a:cs typeface="Latha" panose="020B0604020202020204" pitchFamily="34" charset="0"/>
              </a:rPr>
              <a:t> extends leading AI models from Azure AI Foundry directly to developers using GitHub, now with native integration into the GitHub experience and workflow.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Latha" panose="020B0604020202020204" pitchFamily="34" charset="0"/>
              </a:rPr>
              <a:t>This models-as-a-service solution streamlines AI development by embedding models directly into the GitHub user experience, alongside repositories, enabling familiar workflows such as pull requests, commits, code reviews, and CI/CD.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Latha" panose="020B0604020202020204" pitchFamily="34" charset="0"/>
              </a:rPr>
              <a:t>This AI-native experience supports a prompts-as-code approach that enables prompt versioning for collaboration and automation of model evaluations through GitHub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Latha" panose="020B0604020202020204" pitchFamily="34" charset="0"/>
              </a:rPr>
              <a:t>Developers can instantly experiment with leading models from OpenAI, Meta, Cohere, Microsoft, and Mistral, evaluate the best model based on cost and performance, rapidly prototype AI apps and agents, and deploy them to production.</a:t>
            </a:r>
          </a:p>
          <a:p>
            <a:endParaRPr lang="en-US"/>
          </a:p>
        </p:txBody>
      </p:sp>
      <p:sp>
        <p:nvSpPr>
          <p:cNvPr id="4" name="Slide Number Placeholder 3"/>
          <p:cNvSpPr>
            <a:spLocks noGrp="1"/>
          </p:cNvSpPr>
          <p:nvPr>
            <p:ph type="sldNum" sz="quarter" idx="5"/>
          </p:nvPr>
        </p:nvSpPr>
        <p:spPr/>
        <p:txBody>
          <a:bodyPr/>
          <a:lstStyle/>
          <a:p>
            <a:fld id="{7DCE92BE-5D36-445C-AA72-F16D6E0C979C}" type="slidenum">
              <a:rPr lang="en-US" smtClean="0"/>
              <a:t>2</a:t>
            </a:fld>
            <a:endParaRPr lang="en-US"/>
          </a:p>
        </p:txBody>
      </p:sp>
    </p:spTree>
    <p:extLst>
      <p:ext uri="{BB962C8B-B14F-4D97-AF65-F5344CB8AC3E}">
        <p14:creationId xmlns:p14="http://schemas.microsoft.com/office/powerpoint/2010/main" val="3068439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chemeClr val="tx1"/>
                </a:solidFill>
                <a:effectLst/>
                <a:latin typeface="Aptos" panose="020B0004020202020204" pitchFamily="34" charset="0"/>
                <a:ea typeface="Aptos" panose="020B0004020202020204" pitchFamily="34" charset="0"/>
                <a:cs typeface="Latha" panose="020B0604020202020204" pitchFamily="34" charset="0"/>
              </a:rPr>
              <a:t>GitHub Copilot agent mode supercharges the AI-assisted coding experience to become a true peer programmer.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chemeClr val="tx1"/>
                </a:solidFill>
                <a:effectLst/>
                <a:latin typeface="Aptos" panose="020B0004020202020204" pitchFamily="34" charset="0"/>
                <a:ea typeface="Aptos" panose="020B0004020202020204" pitchFamily="34" charset="0"/>
                <a:cs typeface="Latha" panose="020B0604020202020204" pitchFamily="34" charset="0"/>
              </a:rPr>
              <a:t>Acting alongside developers in their IDE, agent mode can build features, refactor legacy code, and even heal itself when things break.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chemeClr val="tx1"/>
                </a:solidFill>
                <a:effectLst/>
                <a:latin typeface="Aptos" panose="020B0004020202020204" pitchFamily="34" charset="0"/>
                <a:ea typeface="Aptos" panose="020B0004020202020204" pitchFamily="34" charset="0"/>
                <a:cs typeface="Latha" panose="020B0604020202020204" pitchFamily="34" charset="0"/>
              </a:rPr>
              <a:t>It goes far beyond autocomplete to help developers analyze a codebase, edit across multiple files, run tests, fix errors, and suggest terminal commands, all from a single prompt.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chemeClr val="tx1"/>
                </a:solidFill>
                <a:effectLst/>
                <a:latin typeface="Aptos" panose="020B0004020202020204" pitchFamily="34" charset="0"/>
                <a:ea typeface="Aptos" panose="020B0004020202020204" pitchFamily="34" charset="0"/>
                <a:cs typeface="Latha" panose="020B0604020202020204" pitchFamily="34" charset="0"/>
              </a:rPr>
              <a:t>Available in VS Code and Visual Studio today, agent mode is expanding to new IDEs, including JetBrains, Eclipse, and Xcode with public preview support being announced at Build 2025.</a:t>
            </a:r>
          </a:p>
        </p:txBody>
      </p:sp>
      <p:sp>
        <p:nvSpPr>
          <p:cNvPr id="4" name="Slide Number Placeholder 3"/>
          <p:cNvSpPr>
            <a:spLocks noGrp="1"/>
          </p:cNvSpPr>
          <p:nvPr>
            <p:ph type="sldNum" sz="quarter" idx="5"/>
          </p:nvPr>
        </p:nvSpPr>
        <p:spPr/>
        <p:txBody>
          <a:bodyPr/>
          <a:lstStyle/>
          <a:p>
            <a:fld id="{7DCE92BE-5D36-445C-AA72-F16D6E0C979C}" type="slidenum">
              <a:rPr lang="en-US" smtClean="0"/>
              <a:t>3</a:t>
            </a:fld>
            <a:endParaRPr lang="en-US"/>
          </a:p>
        </p:txBody>
      </p:sp>
    </p:spTree>
    <p:extLst>
      <p:ext uri="{BB962C8B-B14F-4D97-AF65-F5344CB8AC3E}">
        <p14:creationId xmlns:p14="http://schemas.microsoft.com/office/powerpoint/2010/main" val="2577228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Developers can now assign GitHub Copilot a range of development tasks from autonomously refactoring code, improving test coverage, and upgrading dependency to fixing defects and implementing new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For complex tasks, GitHub Copilot can even collaborate with other agents across all stages of the software lifecycle. Operating as a member of the development team, GitHub Copilot relieves developers of routine tasks to focus developers on more impactful tasks. </a:t>
            </a: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E6686-234C-48A6-A23A-C252F81346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38337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E47F0-19BB-FD09-0533-737EEDD29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62752-6488-A727-E1A9-D155D7537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ED971-B07A-AF84-591B-F932A58942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Aptos" panose="020B0004020202020204" pitchFamily="34" charset="0"/>
              </a:rPr>
              <a:t>Developers can now offload complex and time-consuming tasks to rapidly update, upgrade and modernize Java and .NET applications in GitHub Copilot.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Aptos" panose="020B0004020202020204" pitchFamily="34" charset="0"/>
              </a:rPr>
              <a:t>App modernization agents intelligently analyze applications, dependencies and issues, understanding legacy applications, programming languages, frameworks and the unique characteristics of your infrastructure to update, transform and modernize applications at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Aptos" panose="020B0004020202020204" pitchFamily="34" charset="0"/>
              </a:rPr>
              <a:t>GitHub Copilot now automates code analysis to understand key dependencies and issues, remediating </a:t>
            </a:r>
            <a:r>
              <a:rPr lang="en-US" sz="1800" b="1" kern="100">
                <a:effectLst/>
                <a:latin typeface="Aptos" panose="020B0004020202020204" pitchFamily="34" charset="0"/>
                <a:ea typeface="Aptos" panose="020B0004020202020204" pitchFamily="34" charset="0"/>
                <a:cs typeface="Aptos" panose="020B0004020202020204" pitchFamily="34" charset="0"/>
              </a:rPr>
              <a:t>issues to </a:t>
            </a:r>
            <a:r>
              <a:rPr lang="en-US" sz="1800" kern="100">
                <a:effectLst/>
                <a:latin typeface="Aptos" panose="020B0004020202020204" pitchFamily="34" charset="0"/>
                <a:ea typeface="Aptos" panose="020B0004020202020204" pitchFamily="34" charset="0"/>
                <a:cs typeface="Aptos" panose="020B0004020202020204" pitchFamily="34" charset="0"/>
              </a:rPr>
              <a:t>keep existing applications up to date, improving performance and security while reducing license costs. </a:t>
            </a:r>
            <a:endParaRPr lang="en-US" sz="1800" kern="100">
              <a:effectLst/>
              <a:latin typeface="Aptos" panose="020B0004020202020204" pitchFamily="34" charset="0"/>
              <a:ea typeface="Aptos" panose="020B0004020202020204" pitchFamily="34" charset="0"/>
              <a:cs typeface="Latha" panose="020B0604020202020204" pitchFamily="34" charset="0"/>
            </a:endParaRPr>
          </a:p>
          <a:p>
            <a:endParaRPr lang="en-US"/>
          </a:p>
        </p:txBody>
      </p:sp>
      <p:sp>
        <p:nvSpPr>
          <p:cNvPr id="4" name="Slide Number Placeholder 3">
            <a:extLst>
              <a:ext uri="{FF2B5EF4-FFF2-40B4-BE49-F238E27FC236}">
                <a16:creationId xmlns:a16="http://schemas.microsoft.com/office/drawing/2014/main" id="{9EDBD1B3-7F26-E442-DA29-230EE4939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71182-D7E0-FC43-8F6F-913D7DA3944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4691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9CEE-35B7-2CC1-F59C-E38435110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D811C-0513-84AF-377E-148FA8821B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DC7BB-623C-B518-6032-A42D3937F9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The SRE agent helps cloud developers reduce the cost of operations while improving uptime.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Today, SREs face several challenges, such as, alert fatigue, analyzing root cause quickly, manual workflows, and delivering to the SLA. SRE Agent can offload these tasks and reduce the toil for SREs.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It can automatically respond to production alerts, autonomously mitigate issues, and determine root cause analysis (RCA) bringing resolution time down from hours to minutes. SRE Agent continuously monitors application health and performance for production applications on Azure, including Kubernetes, PaaS, Serverless, and Database services, to build context and provide insights for faster troubleshooting.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Also, by working with SWE agent capabilities in GitHub Copilot, the SRE agent can proactively identify application issues and rapidly drive to resolution with development teams and agent services. </a:t>
            </a: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This new service proactively addresses application issues to reduce system downtime, significantly accelerate recovery and autonomously drive resolutions with minimal developer and operator resources. </a:t>
            </a:r>
          </a:p>
        </p:txBody>
      </p:sp>
      <p:sp>
        <p:nvSpPr>
          <p:cNvPr id="4" name="Slide Number Placeholder 3">
            <a:extLst>
              <a:ext uri="{FF2B5EF4-FFF2-40B4-BE49-F238E27FC236}">
                <a16:creationId xmlns:a16="http://schemas.microsoft.com/office/drawing/2014/main" id="{CED78FAB-D436-90D9-A1F7-5038616426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71182-D7E0-FC43-8F6F-913D7DA3944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0492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6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Master" Target="../slideMasters/slideMaster4.xml"/><Relationship Id="rId4" Type="http://schemas.openxmlformats.org/officeDocument/2006/relationships/image" Target="../media/image65.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6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6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5.xml"/><Relationship Id="rId4" Type="http://schemas.openxmlformats.org/officeDocument/2006/relationships/image" Target="../media/image7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5.xml"/><Relationship Id="rId5" Type="http://schemas.openxmlformats.org/officeDocument/2006/relationships/image" Target="../media/image72.png"/><Relationship Id="rId4" Type="http://schemas.openxmlformats.org/officeDocument/2006/relationships/image" Target="../media/image7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5.xml"/><Relationship Id="rId4" Type="http://schemas.openxmlformats.org/officeDocument/2006/relationships/image" Target="../media/image75.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5.xml"/><Relationship Id="rId4" Type="http://schemas.openxmlformats.org/officeDocument/2006/relationships/image" Target="../media/image7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317012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284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28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7262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273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descr="A white background with a blue and pink circle&#10;&#10;Description automatically generated">
            <a:extLst>
              <a:ext uri="{FF2B5EF4-FFF2-40B4-BE49-F238E27FC236}">
                <a16:creationId xmlns:a16="http://schemas.microsoft.com/office/drawing/2014/main" id="{4797C78E-3181-D45E-D348-27C30E7881DB}"/>
              </a:ext>
            </a:extLst>
          </p:cNvPr>
          <p:cNvPicPr>
            <a:picLocks/>
          </p:cNvPicPr>
          <p:nvPr userDrawn="1"/>
        </p:nvPicPr>
        <p:blipFill>
          <a:blip r:embed="rId2"/>
          <a:stretch>
            <a:fillRect/>
          </a:stretch>
        </p:blipFill>
        <p:spPr>
          <a:xfrm>
            <a:off x="0" y="172"/>
            <a:ext cx="12192000" cy="6857657"/>
          </a:xfrm>
          <a:prstGeom prst="rect">
            <a:avLst/>
          </a:prstGeom>
        </p:spPr>
      </p:pic>
      <p:pic>
        <p:nvPicPr>
          <p:cNvPr id="3" name="Picture 2" descr="A white and purple circle with dots&#10;&#10;Description automatically generated">
            <a:extLst>
              <a:ext uri="{FF2B5EF4-FFF2-40B4-BE49-F238E27FC236}">
                <a16:creationId xmlns:a16="http://schemas.microsoft.com/office/drawing/2014/main" id="{F9AAF43D-E09D-CFD3-D56B-0D72D079FE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gradFill>
                  <a:gsLst>
                    <a:gs pos="0">
                      <a:srgbClr val="0078D4"/>
                    </a:gs>
                    <a:gs pos="50000">
                      <a:srgbClr val="C03BC4"/>
                    </a:gs>
                    <a:gs pos="100000">
                      <a:srgbClr val="F4364C"/>
                    </a:gs>
                  </a:gsLst>
                  <a:lin ang="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a:extLst>
              <a:ext uri="{FF2B5EF4-FFF2-40B4-BE49-F238E27FC236}">
                <a16:creationId xmlns:a16="http://schemas.microsoft.com/office/drawing/2014/main" id="{91408F95-2E35-A82D-F94E-F02F53CE234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Tree>
    <p:extLst>
      <p:ext uri="{BB962C8B-B14F-4D97-AF65-F5344CB8AC3E}">
        <p14:creationId xmlns:p14="http://schemas.microsoft.com/office/powerpoint/2010/main" val="374193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4" name="Picture 3" descr="A white background with a blue and pink circle&#10;&#10;Description automatically generated">
            <a:extLst>
              <a:ext uri="{FF2B5EF4-FFF2-40B4-BE49-F238E27FC236}">
                <a16:creationId xmlns:a16="http://schemas.microsoft.com/office/drawing/2014/main" id="{4797C78E-3181-D45E-D348-27C30E7881DB}"/>
              </a:ext>
            </a:extLst>
          </p:cNvPr>
          <p:cNvPicPr>
            <a:picLocks/>
          </p:cNvPicPr>
          <p:nvPr userDrawn="1"/>
        </p:nvPicPr>
        <p:blipFill>
          <a:blip r:embed="rId2"/>
          <a:stretch>
            <a:fillRect/>
          </a:stretch>
        </p:blipFill>
        <p:spPr>
          <a:xfrm>
            <a:off x="0" y="172"/>
            <a:ext cx="12192000" cy="6857657"/>
          </a:xfrm>
          <a:prstGeom prst="rect">
            <a:avLst/>
          </a:prstGeom>
        </p:spPr>
      </p:pic>
      <p:sp>
        <p:nvSpPr>
          <p:cNvPr id="9" name="Title 1"/>
          <p:cNvSpPr>
            <a:spLocks noGrp="1"/>
          </p:cNvSpPr>
          <p:nvPr>
            <p:ph type="title" hasCustomPrompt="1"/>
          </p:nvPr>
        </p:nvSpPr>
        <p:spPr>
          <a:xfrm>
            <a:off x="584200" y="1620130"/>
            <a:ext cx="4978400" cy="2769989"/>
          </a:xfrm>
          <a:noFill/>
        </p:spPr>
        <p:txBody>
          <a:bodyPr wrap="square" lIns="0" tIns="0" rIns="0" bIns="0" anchor="b" anchorCtr="0">
            <a:spAutoFit/>
          </a:bodyPr>
          <a:lstStyle>
            <a:lvl1pPr algn="l" defTabSz="932742" rtl="0" eaLnBrk="1" latinLnBrk="0" hangingPunct="1">
              <a:lnSpc>
                <a:spcPct val="100000"/>
              </a:lnSpc>
              <a:spcBef>
                <a:spcPct val="0"/>
              </a:spcBef>
              <a:buNone/>
              <a:defRPr lang="en-US" sz="6000" b="0" kern="1200" cap="none" spc="-50" baseline="0" dirty="0">
                <a:ln w="3175">
                  <a:noFill/>
                </a:ln>
                <a:gradFill>
                  <a:gsLst>
                    <a:gs pos="0">
                      <a:srgbClr val="0078D4"/>
                    </a:gs>
                    <a:gs pos="50000">
                      <a:srgbClr val="C03BC4"/>
                    </a:gs>
                    <a:gs pos="100000">
                      <a:srgbClr val="F4364C"/>
                    </a:gs>
                  </a:gsLst>
                  <a:lin ang="0" scaled="1"/>
                </a:gradFill>
                <a:effectLst/>
                <a:latin typeface="+mj-lt"/>
                <a:ea typeface="+mn-ea"/>
                <a:cs typeface="Segoe UI" panose="020B0502040204020203" pitchFamily="34" charset="0"/>
              </a:defRPr>
            </a:lvl1pPr>
          </a:lstStyle>
          <a:p>
            <a:r>
              <a:rPr lang="en-US"/>
              <a:t>Event name or presentation title </a:t>
            </a:r>
          </a:p>
        </p:txBody>
      </p:sp>
      <p:pic>
        <p:nvPicPr>
          <p:cNvPr id="2" name="MS logo gray - EMF" descr="Microsoft logo">
            <a:extLst>
              <a:ext uri="{FF2B5EF4-FFF2-40B4-BE49-F238E27FC236}">
                <a16:creationId xmlns:a16="http://schemas.microsoft.com/office/drawing/2014/main" id="{91408F95-2E35-A82D-F94E-F02F53CE23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
        <p:nvSpPr>
          <p:cNvPr id="5" name="Text Placeholder 4"/>
          <p:cNvSpPr>
            <a:spLocks noGrp="1"/>
          </p:cNvSpPr>
          <p:nvPr>
            <p:ph type="body" sz="quarter" idx="12" hasCustomPrompt="1"/>
          </p:nvPr>
        </p:nvSpPr>
        <p:spPr>
          <a:xfrm>
            <a:off x="584200" y="4969655"/>
            <a:ext cx="49784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18087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 name="Picture 2" descr="A colorful background with circles and circles&#10;&#10;Description automatically generated">
            <a:extLst>
              <a:ext uri="{FF2B5EF4-FFF2-40B4-BE49-F238E27FC236}">
                <a16:creationId xmlns:a16="http://schemas.microsoft.com/office/drawing/2014/main" id="{5DB452A7-CD8C-5BE4-CED8-9523B690B686}"/>
              </a:ext>
            </a:extLst>
          </p:cNvPr>
          <p:cNvPicPr>
            <a:picLocks noChangeAspect="1"/>
          </p:cNvPicPr>
          <p:nvPr userDrawn="1"/>
        </p:nvPicPr>
        <p:blipFill>
          <a:blip r:embed="rId2"/>
          <a:stretch>
            <a:fillRect/>
          </a:stretch>
        </p:blipFill>
        <p:spPr>
          <a:xfrm>
            <a:off x="0" y="171"/>
            <a:ext cx="12192000" cy="6857657"/>
          </a:xfrm>
          <a:prstGeom prst="rect">
            <a:avLst/>
          </a:prstGeom>
        </p:spPr>
      </p:pic>
      <p:sp>
        <p:nvSpPr>
          <p:cNvPr id="9" name="Title 1"/>
          <p:cNvSpPr>
            <a:spLocks noGrp="1"/>
          </p:cNvSpPr>
          <p:nvPr>
            <p:ph type="title" hasCustomPrompt="1"/>
          </p:nvPr>
        </p:nvSpPr>
        <p:spPr>
          <a:xfrm>
            <a:off x="584199" y="1977403"/>
            <a:ext cx="6179457" cy="1846659"/>
          </a:xfrm>
          <a:noFill/>
        </p:spPr>
        <p:txBody>
          <a:bodyPr wrap="square" lIns="0" tIns="0" rIns="0" bIns="0" anchor="b" anchorCtr="0">
            <a:spAutoFit/>
          </a:bodyPr>
          <a:lstStyle>
            <a:lvl1pPr algn="l" defTabSz="932742" rtl="0" eaLnBrk="1" latinLnBrk="0" hangingPunct="1">
              <a:lnSpc>
                <a:spcPct val="100000"/>
              </a:lnSpc>
              <a:spcBef>
                <a:spcPct val="0"/>
              </a:spcBef>
              <a:buNone/>
              <a:defRPr lang="en-US" sz="6000" b="0" kern="1200" cap="none" spc="-50" baseline="0" dirty="0">
                <a:ln w="3175">
                  <a:noFill/>
                </a:ln>
                <a:gradFill>
                  <a:gsLst>
                    <a:gs pos="0">
                      <a:srgbClr val="0078D4"/>
                    </a:gs>
                    <a:gs pos="50000">
                      <a:srgbClr val="C03BC4"/>
                    </a:gs>
                    <a:gs pos="100000">
                      <a:srgbClr val="F4364C"/>
                    </a:gs>
                  </a:gsLst>
                  <a:lin ang="0" scaled="1"/>
                </a:gradFill>
                <a:effectLst/>
                <a:latin typeface="+mj-lt"/>
                <a:ea typeface="+mn-ea"/>
                <a:cs typeface="Segoe UI" panose="020B0502040204020203" pitchFamily="34" charset="0"/>
              </a:defRPr>
            </a:lvl1pPr>
          </a:lstStyle>
          <a:p>
            <a:r>
              <a:rPr lang="en-US"/>
              <a:t>Event name or presentation title </a:t>
            </a:r>
          </a:p>
        </p:txBody>
      </p:sp>
      <p:pic>
        <p:nvPicPr>
          <p:cNvPr id="2" name="MS logo gray - EMF" descr="Microsoft logo">
            <a:extLst>
              <a:ext uri="{FF2B5EF4-FFF2-40B4-BE49-F238E27FC236}">
                <a16:creationId xmlns:a16="http://schemas.microsoft.com/office/drawing/2014/main" id="{91408F95-2E35-A82D-F94E-F02F53CE23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
        <p:nvSpPr>
          <p:cNvPr id="5" name="Text Placeholder 4"/>
          <p:cNvSpPr>
            <a:spLocks noGrp="1"/>
          </p:cNvSpPr>
          <p:nvPr>
            <p:ph type="body" sz="quarter" idx="12" hasCustomPrompt="1"/>
          </p:nvPr>
        </p:nvSpPr>
        <p:spPr>
          <a:xfrm>
            <a:off x="584200" y="4403598"/>
            <a:ext cx="49784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66541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marL="0" algn="l" defTabSz="932742" rtl="0" eaLnBrk="1" latinLnBrk="0" hangingPunct="1">
              <a:lnSpc>
                <a:spcPct val="100000"/>
              </a:lnSpc>
              <a:spcBef>
                <a:spcPct val="0"/>
              </a:spcBef>
              <a:buNone/>
              <a:defRPr lang="en-US" sz="4000" b="0" kern="1200" cap="none" spc="-50" baseline="0" dirty="0">
                <a:ln w="3175">
                  <a:noFill/>
                </a:ln>
                <a:gradFill>
                  <a:gsLst>
                    <a:gs pos="0">
                      <a:srgbClr val="0078D4"/>
                    </a:gs>
                    <a:gs pos="50000">
                      <a:srgbClr val="C03BC4"/>
                    </a:gs>
                    <a:gs pos="100000">
                      <a:srgbClr val="F4364C"/>
                    </a:gs>
                  </a:gsLst>
                  <a:lin ang="0" scaled="1"/>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4" name="MS logo gray - EMF" descr="Microsoft logo">
            <a:extLst>
              <a:ext uri="{FF2B5EF4-FFF2-40B4-BE49-F238E27FC236}">
                <a16:creationId xmlns:a16="http://schemas.microsoft.com/office/drawing/2014/main" id="{94B73FE8-CC17-DD3E-F439-B39E32EBAE3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Tree>
    <p:extLst>
      <p:ext uri="{BB962C8B-B14F-4D97-AF65-F5344CB8AC3E}">
        <p14:creationId xmlns:p14="http://schemas.microsoft.com/office/powerpoint/2010/main" val="2179596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02993D-DC4F-756B-AE27-11D5839E5FE2}"/>
              </a:ext>
            </a:extLst>
          </p:cNvPr>
          <p:cNvPicPr>
            <a:picLocks noChangeAspect="1"/>
          </p:cNvPicPr>
          <p:nvPr userDrawn="1"/>
        </p:nvPicPr>
        <p:blipFill>
          <a:blip r:embed="rId2"/>
          <a:stretch>
            <a:fillRect/>
          </a:stretch>
        </p:blipFill>
        <p:spPr>
          <a:xfrm>
            <a:off x="0" y="171"/>
            <a:ext cx="12192000" cy="6857657"/>
          </a:xfrm>
          <a:prstGeom prst="rect">
            <a:avLst/>
          </a:prstGeom>
        </p:spPr>
      </p:pic>
      <p:grpSp>
        <p:nvGrpSpPr>
          <p:cNvPr id="4" name="Group 3">
            <a:extLst>
              <a:ext uri="{FF2B5EF4-FFF2-40B4-BE49-F238E27FC236}">
                <a16:creationId xmlns:a16="http://schemas.microsoft.com/office/drawing/2014/main" id="{4341EA3B-ED3C-DD7D-D7BF-607D300263AE}"/>
              </a:ext>
            </a:extLst>
          </p:cNvPr>
          <p:cNvGrpSpPr/>
          <p:nvPr userDrawn="1"/>
        </p:nvGrpSpPr>
        <p:grpSpPr>
          <a:xfrm>
            <a:off x="304800" y="296862"/>
            <a:ext cx="3530600" cy="6264276"/>
            <a:chOff x="368300" y="294481"/>
            <a:chExt cx="3467100" cy="6269038"/>
          </a:xfrm>
        </p:grpSpPr>
        <p:sp>
          <p:nvSpPr>
            <p:cNvPr id="15" name="Rectangle: Rounded Corners 3">
              <a:extLst>
                <a:ext uri="{FF2B5EF4-FFF2-40B4-BE49-F238E27FC236}">
                  <a16:creationId xmlns:a16="http://schemas.microsoft.com/office/drawing/2014/main" id="{A49B9F2A-96D0-E319-F9B4-8DE93E067F0C}"/>
                </a:ext>
              </a:extLst>
            </p:cNvPr>
            <p:cNvSpPr/>
            <p:nvPr/>
          </p:nvSpPr>
          <p:spPr bwMode="auto">
            <a:xfrm>
              <a:off x="368300" y="294481"/>
              <a:ext cx="3467100" cy="6269038"/>
            </a:xfrm>
            <a:prstGeom prst="roundRect">
              <a:avLst>
                <a:gd name="adj" fmla="val 4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 name="Rectangle: Rounded Corners 4">
              <a:extLst>
                <a:ext uri="{FF2B5EF4-FFF2-40B4-BE49-F238E27FC236}">
                  <a16:creationId xmlns:a16="http://schemas.microsoft.com/office/drawing/2014/main" id="{CB31240A-A5FC-BBDC-DA46-00437A11097F}"/>
                </a:ext>
              </a:extLst>
            </p:cNvPr>
            <p:cNvSpPr/>
            <p:nvPr/>
          </p:nvSpPr>
          <p:spPr bwMode="auto">
            <a:xfrm>
              <a:off x="368300" y="294481"/>
              <a:ext cx="3467100" cy="6269038"/>
            </a:xfrm>
            <a:prstGeom prst="roundRect">
              <a:avLst>
                <a:gd name="adj" fmla="val 4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3152001"/>
            <a:ext cx="2967736" cy="553998"/>
          </a:xfrm>
        </p:spPr>
        <p:txBody>
          <a:bodyPr wrap="square" anchor="b">
            <a:spAutoFit/>
          </a:bodyPr>
          <a:lstStyle>
            <a:lvl1pPr marL="0" algn="l" defTabSz="932742" rtl="0" eaLnBrk="1" latinLnBrk="0" hangingPunct="1">
              <a:lnSpc>
                <a:spcPct val="100000"/>
              </a:lnSpc>
              <a:spcBef>
                <a:spcPts val="120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Agenda</a:t>
            </a:r>
          </a:p>
        </p:txBody>
      </p:sp>
      <p:grpSp>
        <p:nvGrpSpPr>
          <p:cNvPr id="21" name="Group 20">
            <a:extLst>
              <a:ext uri="{FF2B5EF4-FFF2-40B4-BE49-F238E27FC236}">
                <a16:creationId xmlns:a16="http://schemas.microsoft.com/office/drawing/2014/main" id="{5AB8868E-D820-8FD0-8F21-3E5D76A763EC}"/>
              </a:ext>
            </a:extLst>
          </p:cNvPr>
          <p:cNvGrpSpPr/>
          <p:nvPr userDrawn="1"/>
        </p:nvGrpSpPr>
        <p:grpSpPr>
          <a:xfrm>
            <a:off x="588264" y="1873097"/>
            <a:ext cx="814744" cy="814740"/>
            <a:chOff x="1937017" y="2512190"/>
            <a:chExt cx="1466850" cy="1466850"/>
          </a:xfrm>
        </p:grpSpPr>
        <p:sp>
          <p:nvSpPr>
            <p:cNvPr id="25" name="Rectangle: Rounded Corners 16">
              <a:extLst>
                <a:ext uri="{FF2B5EF4-FFF2-40B4-BE49-F238E27FC236}">
                  <a16:creationId xmlns:a16="http://schemas.microsoft.com/office/drawing/2014/main" id="{2AA11982-4730-4F0D-DFA3-AFF8204307F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Rounded Corners 17">
              <a:extLst>
                <a:ext uri="{FF2B5EF4-FFF2-40B4-BE49-F238E27FC236}">
                  <a16:creationId xmlns:a16="http://schemas.microsoft.com/office/drawing/2014/main" id="{EC702585-1A15-F5CB-3B82-1855F483DC08}"/>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0" name="Rectangle: Rounded Corners 29">
            <a:extLst>
              <a:ext uri="{FF2B5EF4-FFF2-40B4-BE49-F238E27FC236}">
                <a16:creationId xmlns:a16="http://schemas.microsoft.com/office/drawing/2014/main" id="{913C12B5-17FE-67B3-DBD3-9AF1C2B8C85B}"/>
              </a:ext>
              <a:ext uri="{C183D7F6-B498-43B3-948B-1728B52AA6E4}">
                <adec:decorative xmlns:adec="http://schemas.microsoft.com/office/drawing/2017/decorative" val="1"/>
              </a:ext>
            </a:extLst>
          </p:cNvPr>
          <p:cNvSpPr>
            <a:spLocks/>
          </p:cNvSpPr>
          <p:nvPr userDrawn="1"/>
        </p:nvSpPr>
        <p:spPr bwMode="auto">
          <a:xfrm>
            <a:off x="4065588" y="587377"/>
            <a:ext cx="7541194" cy="4811342"/>
          </a:xfrm>
          <a:prstGeom prst="roundRect">
            <a:avLst>
              <a:gd name="adj" fmla="val 2124"/>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Segoe Sans Text"/>
              <a:cs typeface="Segoe UI" pitchFamily="34" charset="0"/>
            </a:endParaRPr>
          </a:p>
        </p:txBody>
      </p:sp>
      <p:sp>
        <p:nvSpPr>
          <p:cNvPr id="31" name="Oval 65">
            <a:extLst>
              <a:ext uri="{FF2B5EF4-FFF2-40B4-BE49-F238E27FC236}">
                <a16:creationId xmlns:a16="http://schemas.microsoft.com/office/drawing/2014/main" id="{100DA98D-242F-3BF3-C1BD-1640D078BF53}"/>
              </a:ext>
            </a:extLst>
          </p:cNvPr>
          <p:cNvSpPr/>
          <p:nvPr userDrawn="1"/>
        </p:nvSpPr>
        <p:spPr bwMode="auto">
          <a:xfrm>
            <a:off x="4162541" y="700314"/>
            <a:ext cx="7347288" cy="983322"/>
          </a:xfrm>
          <a:prstGeom prst="roundRect">
            <a:avLst>
              <a:gd name="adj" fmla="val 894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35" name="Oval 65">
            <a:extLst>
              <a:ext uri="{FF2B5EF4-FFF2-40B4-BE49-F238E27FC236}">
                <a16:creationId xmlns:a16="http://schemas.microsoft.com/office/drawing/2014/main" id="{EC5E6CB4-13CC-DCF2-6A93-4B97FC291254}"/>
              </a:ext>
            </a:extLst>
          </p:cNvPr>
          <p:cNvSpPr/>
          <p:nvPr userDrawn="1"/>
        </p:nvSpPr>
        <p:spPr bwMode="auto">
          <a:xfrm>
            <a:off x="4162541" y="1818826"/>
            <a:ext cx="7347288" cy="983322"/>
          </a:xfrm>
          <a:prstGeom prst="roundRect">
            <a:avLst>
              <a:gd name="adj" fmla="val 894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36" name="Oval 65">
            <a:extLst>
              <a:ext uri="{FF2B5EF4-FFF2-40B4-BE49-F238E27FC236}">
                <a16:creationId xmlns:a16="http://schemas.microsoft.com/office/drawing/2014/main" id="{82E7867A-FD90-E266-165F-89B0BEF9CBDD}"/>
              </a:ext>
            </a:extLst>
          </p:cNvPr>
          <p:cNvSpPr/>
          <p:nvPr userDrawn="1"/>
        </p:nvSpPr>
        <p:spPr bwMode="auto">
          <a:xfrm>
            <a:off x="4162541" y="2937339"/>
            <a:ext cx="7347288" cy="983322"/>
          </a:xfrm>
          <a:prstGeom prst="roundRect">
            <a:avLst>
              <a:gd name="adj" fmla="val 894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41" name="Oval 65">
            <a:extLst>
              <a:ext uri="{FF2B5EF4-FFF2-40B4-BE49-F238E27FC236}">
                <a16:creationId xmlns:a16="http://schemas.microsoft.com/office/drawing/2014/main" id="{7DF46504-5322-E000-055A-D16F2C23AAE1}"/>
              </a:ext>
            </a:extLst>
          </p:cNvPr>
          <p:cNvSpPr/>
          <p:nvPr userDrawn="1"/>
        </p:nvSpPr>
        <p:spPr bwMode="auto">
          <a:xfrm>
            <a:off x="4162541" y="4055851"/>
            <a:ext cx="7347288" cy="983322"/>
          </a:xfrm>
          <a:prstGeom prst="roundRect">
            <a:avLst>
              <a:gd name="adj" fmla="val 894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grpSp>
        <p:nvGrpSpPr>
          <p:cNvPr id="43" name="Group 42">
            <a:extLst>
              <a:ext uri="{FF2B5EF4-FFF2-40B4-BE49-F238E27FC236}">
                <a16:creationId xmlns:a16="http://schemas.microsoft.com/office/drawing/2014/main" id="{CE468A23-E710-933E-4B04-0ADA58B5CEBA}"/>
              </a:ext>
            </a:extLst>
          </p:cNvPr>
          <p:cNvGrpSpPr/>
          <p:nvPr userDrawn="1"/>
        </p:nvGrpSpPr>
        <p:grpSpPr>
          <a:xfrm>
            <a:off x="4323234" y="850901"/>
            <a:ext cx="682154" cy="682148"/>
            <a:chOff x="1937017" y="2512190"/>
            <a:chExt cx="1466850" cy="1466850"/>
          </a:xfrm>
        </p:grpSpPr>
        <p:sp>
          <p:nvSpPr>
            <p:cNvPr id="55" name="Rectangle: Rounded Corners 16">
              <a:extLst>
                <a:ext uri="{FF2B5EF4-FFF2-40B4-BE49-F238E27FC236}">
                  <a16:creationId xmlns:a16="http://schemas.microsoft.com/office/drawing/2014/main" id="{3F3272AC-68EF-7E2A-5835-A798447E465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Rectangle: Rounded Corners 17">
              <a:extLst>
                <a:ext uri="{FF2B5EF4-FFF2-40B4-BE49-F238E27FC236}">
                  <a16:creationId xmlns:a16="http://schemas.microsoft.com/office/drawing/2014/main" id="{31ADD631-7800-57AB-7E14-A03FE991DAE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4" name="Text Placeholder 43">
            <a:extLst>
              <a:ext uri="{FF2B5EF4-FFF2-40B4-BE49-F238E27FC236}">
                <a16:creationId xmlns:a16="http://schemas.microsoft.com/office/drawing/2014/main" id="{3943A378-AC09-DD08-3A50-4E44D5A309B8}"/>
              </a:ext>
            </a:extLst>
          </p:cNvPr>
          <p:cNvSpPr>
            <a:spLocks noGrp="1"/>
          </p:cNvSpPr>
          <p:nvPr userDrawn="1">
            <p:ph type="body" sz="quarter" idx="10" hasCustomPrompt="1"/>
          </p:nvPr>
        </p:nvSpPr>
        <p:spPr>
          <a:xfrm>
            <a:off x="5166081" y="1068864"/>
            <a:ext cx="6244869" cy="246221"/>
          </a:xfrm>
        </p:spPr>
        <p:txBody>
          <a:bodyPr lIns="0" tIns="0" rIns="0" bIns="0" anchor="ctr"/>
          <a:lstStyle>
            <a:lvl1pPr marL="0" indent="0">
              <a:buNone/>
              <a:defRPr sz="1600">
                <a:solidFill>
                  <a:schemeClr val="tx2"/>
                </a:solidFill>
                <a:latin typeface="+mj-lt"/>
              </a:defRPr>
            </a:lvl1pPr>
          </a:lstStyle>
          <a:p>
            <a:pPr lvl="0"/>
            <a:r>
              <a:rPr lang="en-US"/>
              <a:t>Lorem ipsum dolor sit </a:t>
            </a:r>
            <a:r>
              <a:rPr lang="en-US" err="1"/>
              <a:t>amet</a:t>
            </a:r>
            <a:endParaRPr lang="en-US"/>
          </a:p>
        </p:txBody>
      </p:sp>
      <p:grpSp>
        <p:nvGrpSpPr>
          <p:cNvPr id="58" name="Group 57">
            <a:extLst>
              <a:ext uri="{FF2B5EF4-FFF2-40B4-BE49-F238E27FC236}">
                <a16:creationId xmlns:a16="http://schemas.microsoft.com/office/drawing/2014/main" id="{95B8B10D-8950-8224-EC11-9CEA95261B68}"/>
              </a:ext>
            </a:extLst>
          </p:cNvPr>
          <p:cNvGrpSpPr/>
          <p:nvPr userDrawn="1"/>
        </p:nvGrpSpPr>
        <p:grpSpPr>
          <a:xfrm>
            <a:off x="4323234" y="1969413"/>
            <a:ext cx="682154" cy="682148"/>
            <a:chOff x="1937017" y="2512190"/>
            <a:chExt cx="1466850" cy="1466850"/>
          </a:xfrm>
        </p:grpSpPr>
        <p:sp>
          <p:nvSpPr>
            <p:cNvPr id="59" name="Rectangle: Rounded Corners 16">
              <a:extLst>
                <a:ext uri="{FF2B5EF4-FFF2-40B4-BE49-F238E27FC236}">
                  <a16:creationId xmlns:a16="http://schemas.microsoft.com/office/drawing/2014/main" id="{1311C47C-3BE2-B31F-50EE-75F0CE19185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Rectangle: Rounded Corners 17">
              <a:extLst>
                <a:ext uri="{FF2B5EF4-FFF2-40B4-BE49-F238E27FC236}">
                  <a16:creationId xmlns:a16="http://schemas.microsoft.com/office/drawing/2014/main" id="{44593B9C-3F4B-6D3F-3537-5F1B2CA8BFF8}"/>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Text Placeholder 43">
            <a:extLst>
              <a:ext uri="{FF2B5EF4-FFF2-40B4-BE49-F238E27FC236}">
                <a16:creationId xmlns:a16="http://schemas.microsoft.com/office/drawing/2014/main" id="{D4168B79-8037-149C-D2A3-4DBBBC58E364}"/>
              </a:ext>
            </a:extLst>
          </p:cNvPr>
          <p:cNvSpPr>
            <a:spLocks noGrp="1"/>
          </p:cNvSpPr>
          <p:nvPr userDrawn="1">
            <p:ph type="body" sz="quarter" idx="11" hasCustomPrompt="1"/>
          </p:nvPr>
        </p:nvSpPr>
        <p:spPr>
          <a:xfrm>
            <a:off x="5166081" y="2187376"/>
            <a:ext cx="6244869" cy="246221"/>
          </a:xfrm>
        </p:spPr>
        <p:txBody>
          <a:bodyPr lIns="0" tIns="0" rIns="0" bIns="0" anchor="ctr"/>
          <a:lstStyle>
            <a:lvl1pPr marL="0" indent="0">
              <a:buNone/>
              <a:defRPr sz="1600">
                <a:solidFill>
                  <a:schemeClr val="tx2"/>
                </a:solidFill>
                <a:latin typeface="+mj-lt"/>
              </a:defRPr>
            </a:lvl1pPr>
          </a:lstStyle>
          <a:p>
            <a:pPr lvl="0"/>
            <a:r>
              <a:rPr lang="en-US"/>
              <a:t>Lorem ipsum dolor sit </a:t>
            </a:r>
            <a:r>
              <a:rPr lang="en-US" err="1"/>
              <a:t>amet</a:t>
            </a:r>
            <a:endParaRPr lang="en-US"/>
          </a:p>
        </p:txBody>
      </p:sp>
      <p:grpSp>
        <p:nvGrpSpPr>
          <p:cNvPr id="62" name="Group 61">
            <a:extLst>
              <a:ext uri="{FF2B5EF4-FFF2-40B4-BE49-F238E27FC236}">
                <a16:creationId xmlns:a16="http://schemas.microsoft.com/office/drawing/2014/main" id="{94FBAF5F-960A-46EA-E154-ADB6386D3CCB}"/>
              </a:ext>
            </a:extLst>
          </p:cNvPr>
          <p:cNvGrpSpPr/>
          <p:nvPr userDrawn="1"/>
        </p:nvGrpSpPr>
        <p:grpSpPr>
          <a:xfrm>
            <a:off x="4323234" y="3087926"/>
            <a:ext cx="682154" cy="682148"/>
            <a:chOff x="1937017" y="2512190"/>
            <a:chExt cx="1466850" cy="1466850"/>
          </a:xfrm>
        </p:grpSpPr>
        <p:sp>
          <p:nvSpPr>
            <p:cNvPr id="63" name="Rectangle: Rounded Corners 16">
              <a:extLst>
                <a:ext uri="{FF2B5EF4-FFF2-40B4-BE49-F238E27FC236}">
                  <a16:creationId xmlns:a16="http://schemas.microsoft.com/office/drawing/2014/main" id="{B0FDC066-852F-F21D-7751-99BC405F3311}"/>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ectangle: Rounded Corners 17">
              <a:extLst>
                <a:ext uri="{FF2B5EF4-FFF2-40B4-BE49-F238E27FC236}">
                  <a16:creationId xmlns:a16="http://schemas.microsoft.com/office/drawing/2014/main" id="{7AFB625B-15E5-FCA3-FE4D-D083CD5CD362}"/>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Text Placeholder 43">
            <a:extLst>
              <a:ext uri="{FF2B5EF4-FFF2-40B4-BE49-F238E27FC236}">
                <a16:creationId xmlns:a16="http://schemas.microsoft.com/office/drawing/2014/main" id="{60397D38-3DA5-9DF5-A943-5A4A0AFDF42D}"/>
              </a:ext>
            </a:extLst>
          </p:cNvPr>
          <p:cNvSpPr>
            <a:spLocks noGrp="1"/>
          </p:cNvSpPr>
          <p:nvPr userDrawn="1">
            <p:ph type="body" sz="quarter" idx="12" hasCustomPrompt="1"/>
          </p:nvPr>
        </p:nvSpPr>
        <p:spPr>
          <a:xfrm>
            <a:off x="5166081" y="3305889"/>
            <a:ext cx="6244869" cy="246221"/>
          </a:xfrm>
        </p:spPr>
        <p:txBody>
          <a:bodyPr lIns="0" tIns="0" rIns="0" bIns="0" anchor="ctr"/>
          <a:lstStyle>
            <a:lvl1pPr marL="0" indent="0">
              <a:buNone/>
              <a:defRPr sz="1600">
                <a:solidFill>
                  <a:schemeClr val="tx2"/>
                </a:solidFill>
                <a:latin typeface="+mj-lt"/>
              </a:defRPr>
            </a:lvl1pPr>
          </a:lstStyle>
          <a:p>
            <a:pPr lvl="0"/>
            <a:r>
              <a:rPr lang="en-US"/>
              <a:t>Lorem ipsum dolor sit </a:t>
            </a:r>
            <a:r>
              <a:rPr lang="en-US" err="1"/>
              <a:t>amet</a:t>
            </a:r>
            <a:endParaRPr lang="en-US"/>
          </a:p>
        </p:txBody>
      </p:sp>
      <p:grpSp>
        <p:nvGrpSpPr>
          <p:cNvPr id="66" name="Group 65">
            <a:extLst>
              <a:ext uri="{FF2B5EF4-FFF2-40B4-BE49-F238E27FC236}">
                <a16:creationId xmlns:a16="http://schemas.microsoft.com/office/drawing/2014/main" id="{9E4C97CC-1DFC-31B6-DE6F-2E958FAC2615}"/>
              </a:ext>
            </a:extLst>
          </p:cNvPr>
          <p:cNvGrpSpPr/>
          <p:nvPr userDrawn="1"/>
        </p:nvGrpSpPr>
        <p:grpSpPr>
          <a:xfrm>
            <a:off x="4323234" y="4206438"/>
            <a:ext cx="682154" cy="682148"/>
            <a:chOff x="1937017" y="2512190"/>
            <a:chExt cx="1466850" cy="1466850"/>
          </a:xfrm>
        </p:grpSpPr>
        <p:sp>
          <p:nvSpPr>
            <p:cNvPr id="67" name="Rectangle: Rounded Corners 16">
              <a:extLst>
                <a:ext uri="{FF2B5EF4-FFF2-40B4-BE49-F238E27FC236}">
                  <a16:creationId xmlns:a16="http://schemas.microsoft.com/office/drawing/2014/main" id="{C66FF939-3010-4D58-E864-2E28FD1F4D1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ectangle: Rounded Corners 17">
              <a:extLst>
                <a:ext uri="{FF2B5EF4-FFF2-40B4-BE49-F238E27FC236}">
                  <a16:creationId xmlns:a16="http://schemas.microsoft.com/office/drawing/2014/main" id="{B50CB0CB-ACC2-E434-7F3B-B3D10C9E2A28}"/>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Text Placeholder 43">
            <a:extLst>
              <a:ext uri="{FF2B5EF4-FFF2-40B4-BE49-F238E27FC236}">
                <a16:creationId xmlns:a16="http://schemas.microsoft.com/office/drawing/2014/main" id="{3CED3F30-C8EE-5550-0DFD-9187934FEC9C}"/>
              </a:ext>
            </a:extLst>
          </p:cNvPr>
          <p:cNvSpPr>
            <a:spLocks noGrp="1"/>
          </p:cNvSpPr>
          <p:nvPr userDrawn="1">
            <p:ph type="body" sz="quarter" idx="13" hasCustomPrompt="1"/>
          </p:nvPr>
        </p:nvSpPr>
        <p:spPr>
          <a:xfrm>
            <a:off x="5166081" y="4424401"/>
            <a:ext cx="6244869" cy="246221"/>
          </a:xfrm>
        </p:spPr>
        <p:txBody>
          <a:bodyPr lIns="0" tIns="0" rIns="0" bIns="0" anchor="ctr"/>
          <a:lstStyle>
            <a:lvl1pPr marL="0" indent="0">
              <a:buNone/>
              <a:defRPr sz="1600">
                <a:solidFill>
                  <a:schemeClr val="tx2"/>
                </a:solidFill>
                <a:latin typeface="+mj-lt"/>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4153142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681014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 bullet point Vertic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388448-4571-1903-812A-9CB620B1A6D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Rectangle: Rounded Corners 2">
            <a:extLst>
              <a:ext uri="{FF2B5EF4-FFF2-40B4-BE49-F238E27FC236}">
                <a16:creationId xmlns:a16="http://schemas.microsoft.com/office/drawing/2014/main" id="{38DE40CD-3B07-6249-74A9-A5552BCC94BC}"/>
              </a:ext>
            </a:extLst>
          </p:cNvPr>
          <p:cNvSpPr>
            <a:spLocks/>
          </p:cNvSpPr>
          <p:nvPr userDrawn="1"/>
        </p:nvSpPr>
        <p:spPr bwMode="auto">
          <a:xfrm>
            <a:off x="588262" y="2034987"/>
            <a:ext cx="11032237" cy="4234051"/>
          </a:xfrm>
          <a:prstGeom prst="roundRect">
            <a:avLst>
              <a:gd name="adj" fmla="val 2321"/>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 name="Group 3">
            <a:extLst>
              <a:ext uri="{FF2B5EF4-FFF2-40B4-BE49-F238E27FC236}">
                <a16:creationId xmlns:a16="http://schemas.microsoft.com/office/drawing/2014/main" id="{09A060C5-DADB-1612-988D-7FD1FBC0E781}"/>
              </a:ext>
            </a:extLst>
          </p:cNvPr>
          <p:cNvGrpSpPr/>
          <p:nvPr userDrawn="1"/>
        </p:nvGrpSpPr>
        <p:grpSpPr>
          <a:xfrm>
            <a:off x="2156944" y="1230664"/>
            <a:ext cx="648616" cy="648614"/>
            <a:chOff x="1937017" y="2512190"/>
            <a:chExt cx="1466850" cy="1466850"/>
          </a:xfrm>
        </p:grpSpPr>
        <p:sp>
          <p:nvSpPr>
            <p:cNvPr id="8" name="Rectangle: Rounded Corners 16">
              <a:extLst>
                <a:ext uri="{FF2B5EF4-FFF2-40B4-BE49-F238E27FC236}">
                  <a16:creationId xmlns:a16="http://schemas.microsoft.com/office/drawing/2014/main" id="{2E10614A-6E60-D6FF-1FE8-F1C958944CD4}"/>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Rounded Corners 17">
              <a:extLst>
                <a:ext uri="{FF2B5EF4-FFF2-40B4-BE49-F238E27FC236}">
                  <a16:creationId xmlns:a16="http://schemas.microsoft.com/office/drawing/2014/main" id="{F69D98E7-9876-96A4-5A18-B9D31560A17C}"/>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C2D38FE-E3A9-BE1A-864D-FDB2F251BC3F}"/>
              </a:ext>
            </a:extLst>
          </p:cNvPr>
          <p:cNvGrpSpPr>
            <a:grpSpLocks/>
          </p:cNvGrpSpPr>
          <p:nvPr userDrawn="1"/>
        </p:nvGrpSpPr>
        <p:grpSpPr>
          <a:xfrm>
            <a:off x="5780073" y="1230664"/>
            <a:ext cx="648616" cy="648614"/>
            <a:chOff x="1937017" y="2512190"/>
            <a:chExt cx="1466850" cy="1466850"/>
          </a:xfrm>
        </p:grpSpPr>
        <p:sp>
          <p:nvSpPr>
            <p:cNvPr id="12" name="Rectangle: Rounded Corners 16">
              <a:extLst>
                <a:ext uri="{FF2B5EF4-FFF2-40B4-BE49-F238E27FC236}">
                  <a16:creationId xmlns:a16="http://schemas.microsoft.com/office/drawing/2014/main" id="{FBE6CA8B-2E85-88C4-9064-B51BB09C6DD1}"/>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Rounded Corners 17">
              <a:extLst>
                <a:ext uri="{FF2B5EF4-FFF2-40B4-BE49-F238E27FC236}">
                  <a16:creationId xmlns:a16="http://schemas.microsoft.com/office/drawing/2014/main" id="{A76C46A9-8556-D0FE-B5F3-CD8AB004F7A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263E2131-A869-C235-F245-57CD1F60FD1E}"/>
              </a:ext>
            </a:extLst>
          </p:cNvPr>
          <p:cNvGrpSpPr>
            <a:grpSpLocks/>
          </p:cNvGrpSpPr>
          <p:nvPr userDrawn="1"/>
        </p:nvGrpSpPr>
        <p:grpSpPr>
          <a:xfrm>
            <a:off x="9403201" y="1230664"/>
            <a:ext cx="648616" cy="648614"/>
            <a:chOff x="1937017" y="2512190"/>
            <a:chExt cx="1466850" cy="1466850"/>
          </a:xfrm>
        </p:grpSpPr>
        <p:sp>
          <p:nvSpPr>
            <p:cNvPr id="16" name="Rectangle: Rounded Corners 16">
              <a:extLst>
                <a:ext uri="{FF2B5EF4-FFF2-40B4-BE49-F238E27FC236}">
                  <a16:creationId xmlns:a16="http://schemas.microsoft.com/office/drawing/2014/main" id="{17A52610-1F71-02D5-96BB-08AB1DA89EA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Rounded Corners 17">
              <a:extLst>
                <a:ext uri="{FF2B5EF4-FFF2-40B4-BE49-F238E27FC236}">
                  <a16:creationId xmlns:a16="http://schemas.microsoft.com/office/drawing/2014/main" id="{B56E398F-294A-2A12-6D01-B521383E260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3EF90F80-12EC-7549-A4BF-A9DBBCC6F85E}"/>
              </a:ext>
            </a:extLst>
          </p:cNvPr>
          <p:cNvGrpSpPr/>
          <p:nvPr userDrawn="1"/>
        </p:nvGrpSpPr>
        <p:grpSpPr>
          <a:xfrm>
            <a:off x="743476" y="2695575"/>
            <a:ext cx="3475552" cy="3413126"/>
            <a:chOff x="743476" y="2828549"/>
            <a:chExt cx="3475552" cy="3280152"/>
          </a:xfrm>
        </p:grpSpPr>
        <p:sp>
          <p:nvSpPr>
            <p:cNvPr id="24" name="Rectangle: Rounded Corners 16">
              <a:extLst>
                <a:ext uri="{FF2B5EF4-FFF2-40B4-BE49-F238E27FC236}">
                  <a16:creationId xmlns:a16="http://schemas.microsoft.com/office/drawing/2014/main" id="{98A1F37A-31AD-4B79-4621-54D94FD993A0}"/>
                </a:ext>
              </a:extLst>
            </p:cNvPr>
            <p:cNvSpPr/>
            <p:nvPr/>
          </p:nvSpPr>
          <p:spPr bwMode="auto">
            <a:xfrm>
              <a:off x="743476" y="2828549"/>
              <a:ext cx="3475552" cy="3280152"/>
            </a:xfrm>
            <a:prstGeom prst="roundRect">
              <a:avLst>
                <a:gd name="adj" fmla="val 32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Rounded Corners 17">
              <a:extLst>
                <a:ext uri="{FF2B5EF4-FFF2-40B4-BE49-F238E27FC236}">
                  <a16:creationId xmlns:a16="http://schemas.microsoft.com/office/drawing/2014/main" id="{473A7BE3-E62D-9235-22E9-76B27F6FA81B}"/>
                </a:ext>
              </a:extLst>
            </p:cNvPr>
            <p:cNvSpPr/>
            <p:nvPr/>
          </p:nvSpPr>
          <p:spPr bwMode="auto">
            <a:xfrm>
              <a:off x="743476" y="2828549"/>
              <a:ext cx="3475552" cy="3280152"/>
            </a:xfrm>
            <a:prstGeom prst="roundRect">
              <a:avLst>
                <a:gd name="adj" fmla="val 32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5469CA50-EB62-CBA6-FE65-6D1606F774FA}"/>
              </a:ext>
            </a:extLst>
          </p:cNvPr>
          <p:cNvGrpSpPr/>
          <p:nvPr userDrawn="1"/>
        </p:nvGrpSpPr>
        <p:grpSpPr>
          <a:xfrm>
            <a:off x="4366605" y="2695575"/>
            <a:ext cx="3475552" cy="3413126"/>
            <a:chOff x="4366605" y="2828549"/>
            <a:chExt cx="3475552" cy="3280152"/>
          </a:xfrm>
        </p:grpSpPr>
        <p:sp>
          <p:nvSpPr>
            <p:cNvPr id="39" name="Rectangle: Rounded Corners 16">
              <a:extLst>
                <a:ext uri="{FF2B5EF4-FFF2-40B4-BE49-F238E27FC236}">
                  <a16:creationId xmlns:a16="http://schemas.microsoft.com/office/drawing/2014/main" id="{C70B4B6A-9505-C077-DEEF-A506F78D83A7}"/>
                </a:ext>
              </a:extLst>
            </p:cNvPr>
            <p:cNvSpPr/>
            <p:nvPr/>
          </p:nvSpPr>
          <p:spPr bwMode="auto">
            <a:xfrm>
              <a:off x="4366605" y="2828549"/>
              <a:ext cx="3475552" cy="3280152"/>
            </a:xfrm>
            <a:prstGeom prst="roundRect">
              <a:avLst>
                <a:gd name="adj" fmla="val 32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Rectangle: Rounded Corners 17">
              <a:extLst>
                <a:ext uri="{FF2B5EF4-FFF2-40B4-BE49-F238E27FC236}">
                  <a16:creationId xmlns:a16="http://schemas.microsoft.com/office/drawing/2014/main" id="{0636295A-6F6E-1D33-CB35-9FDB9E8277C0}"/>
                </a:ext>
              </a:extLst>
            </p:cNvPr>
            <p:cNvSpPr/>
            <p:nvPr/>
          </p:nvSpPr>
          <p:spPr bwMode="auto">
            <a:xfrm>
              <a:off x="4366605" y="2828549"/>
              <a:ext cx="3475552" cy="3280152"/>
            </a:xfrm>
            <a:prstGeom prst="roundRect">
              <a:avLst>
                <a:gd name="adj" fmla="val 32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8A8A052E-3859-0BD5-5B5F-B12745F7D2B1}"/>
              </a:ext>
            </a:extLst>
          </p:cNvPr>
          <p:cNvGrpSpPr/>
          <p:nvPr userDrawn="1"/>
        </p:nvGrpSpPr>
        <p:grpSpPr>
          <a:xfrm>
            <a:off x="7989734" y="2695575"/>
            <a:ext cx="3475552" cy="3413126"/>
            <a:chOff x="7989734" y="2828549"/>
            <a:chExt cx="3475552" cy="3280152"/>
          </a:xfrm>
        </p:grpSpPr>
        <p:sp>
          <p:nvSpPr>
            <p:cNvPr id="42" name="Rectangle: Rounded Corners 16">
              <a:extLst>
                <a:ext uri="{FF2B5EF4-FFF2-40B4-BE49-F238E27FC236}">
                  <a16:creationId xmlns:a16="http://schemas.microsoft.com/office/drawing/2014/main" id="{117E838E-5FA0-9D17-31F5-72CB88A33819}"/>
                </a:ext>
              </a:extLst>
            </p:cNvPr>
            <p:cNvSpPr/>
            <p:nvPr/>
          </p:nvSpPr>
          <p:spPr bwMode="auto">
            <a:xfrm>
              <a:off x="7989734" y="2828549"/>
              <a:ext cx="3475552" cy="3280152"/>
            </a:xfrm>
            <a:prstGeom prst="roundRect">
              <a:avLst>
                <a:gd name="adj" fmla="val 32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Rectangle: Rounded Corners 17">
              <a:extLst>
                <a:ext uri="{FF2B5EF4-FFF2-40B4-BE49-F238E27FC236}">
                  <a16:creationId xmlns:a16="http://schemas.microsoft.com/office/drawing/2014/main" id="{402BA9A4-2104-C1E9-03B2-3B224438CE5E}"/>
                </a:ext>
              </a:extLst>
            </p:cNvPr>
            <p:cNvSpPr/>
            <p:nvPr/>
          </p:nvSpPr>
          <p:spPr bwMode="auto">
            <a:xfrm>
              <a:off x="7989734" y="2828549"/>
              <a:ext cx="3475552" cy="3280152"/>
            </a:xfrm>
            <a:prstGeom prst="roundRect">
              <a:avLst>
                <a:gd name="adj" fmla="val 32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6" name="Text Placeholder 32">
            <a:extLst>
              <a:ext uri="{FF2B5EF4-FFF2-40B4-BE49-F238E27FC236}">
                <a16:creationId xmlns:a16="http://schemas.microsoft.com/office/drawing/2014/main" id="{1A302C41-C255-FF4D-0538-7E703AF7B4F7}"/>
              </a:ext>
            </a:extLst>
          </p:cNvPr>
          <p:cNvSpPr>
            <a:spLocks noGrp="1"/>
          </p:cNvSpPr>
          <p:nvPr userDrawn="1">
            <p:ph type="body" sz="quarter" idx="23" hasCustomPrompt="1"/>
          </p:nvPr>
        </p:nvSpPr>
        <p:spPr>
          <a:xfrm>
            <a:off x="869695" y="2847137"/>
            <a:ext cx="3223114" cy="923330"/>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7" name="Text Placeholder 32">
            <a:extLst>
              <a:ext uri="{FF2B5EF4-FFF2-40B4-BE49-F238E27FC236}">
                <a16:creationId xmlns:a16="http://schemas.microsoft.com/office/drawing/2014/main" id="{897CED31-C6E6-72FD-8A1E-60C1C903FEC2}"/>
              </a:ext>
            </a:extLst>
          </p:cNvPr>
          <p:cNvSpPr>
            <a:spLocks noGrp="1"/>
          </p:cNvSpPr>
          <p:nvPr userDrawn="1">
            <p:ph type="body" sz="quarter" idx="24" hasCustomPrompt="1"/>
          </p:nvPr>
        </p:nvSpPr>
        <p:spPr>
          <a:xfrm>
            <a:off x="4492824" y="2847137"/>
            <a:ext cx="3223114" cy="923330"/>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8" name="Text Placeholder 32">
            <a:extLst>
              <a:ext uri="{FF2B5EF4-FFF2-40B4-BE49-F238E27FC236}">
                <a16:creationId xmlns:a16="http://schemas.microsoft.com/office/drawing/2014/main" id="{13DF28D8-77AC-4AD6-FAC5-3C7AA59299CE}"/>
              </a:ext>
            </a:extLst>
          </p:cNvPr>
          <p:cNvSpPr>
            <a:spLocks noGrp="1"/>
          </p:cNvSpPr>
          <p:nvPr userDrawn="1">
            <p:ph type="body" sz="quarter" idx="25" hasCustomPrompt="1"/>
          </p:nvPr>
        </p:nvSpPr>
        <p:spPr>
          <a:xfrm>
            <a:off x="8115953" y="2847137"/>
            <a:ext cx="3223114" cy="923330"/>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3" name="Text Placeholder 32">
            <a:extLst>
              <a:ext uri="{FF2B5EF4-FFF2-40B4-BE49-F238E27FC236}">
                <a16:creationId xmlns:a16="http://schemas.microsoft.com/office/drawing/2014/main" id="{3DCCBE68-DD56-B706-AB71-90EEFA4FD8E5}"/>
              </a:ext>
            </a:extLst>
          </p:cNvPr>
          <p:cNvSpPr>
            <a:spLocks noGrp="1"/>
          </p:cNvSpPr>
          <p:nvPr userDrawn="1">
            <p:ph type="body" sz="quarter" idx="20" hasCustomPrompt="1"/>
          </p:nvPr>
        </p:nvSpPr>
        <p:spPr>
          <a:xfrm>
            <a:off x="869695" y="2242171"/>
            <a:ext cx="3223114" cy="246221"/>
          </a:xfrm>
        </p:spPr>
        <p:txBody>
          <a:bodyPr anchor="ctr"/>
          <a:lstStyle>
            <a:lvl1pPr marL="0" indent="0" algn="ctr">
              <a:buNone/>
              <a:defRPr sz="1600">
                <a:solidFill>
                  <a:schemeClr val="tx2"/>
                </a:solidFill>
                <a:latin typeface="+mj-lt"/>
              </a:defRPr>
            </a:lvl1pPr>
          </a:lstStyle>
          <a:p>
            <a:pPr lvl="0"/>
            <a:r>
              <a:rPr lang="en-US"/>
              <a:t>Lorem Ipsum</a:t>
            </a:r>
          </a:p>
        </p:txBody>
      </p:sp>
      <p:sp>
        <p:nvSpPr>
          <p:cNvPr id="34" name="Text Placeholder 32">
            <a:extLst>
              <a:ext uri="{FF2B5EF4-FFF2-40B4-BE49-F238E27FC236}">
                <a16:creationId xmlns:a16="http://schemas.microsoft.com/office/drawing/2014/main" id="{18E75545-CBDE-73F1-D852-B66ECB9AF1E1}"/>
              </a:ext>
            </a:extLst>
          </p:cNvPr>
          <p:cNvSpPr>
            <a:spLocks noGrp="1"/>
          </p:cNvSpPr>
          <p:nvPr userDrawn="1">
            <p:ph type="body" sz="quarter" idx="21" hasCustomPrompt="1"/>
          </p:nvPr>
        </p:nvSpPr>
        <p:spPr>
          <a:xfrm>
            <a:off x="4492824" y="2242171"/>
            <a:ext cx="3223114" cy="246221"/>
          </a:xfrm>
        </p:spPr>
        <p:txBody>
          <a:bodyPr anchor="ctr"/>
          <a:lstStyle>
            <a:lvl1pPr marL="0" indent="0" algn="ctr">
              <a:buNone/>
              <a:defRPr sz="1600">
                <a:solidFill>
                  <a:schemeClr val="tx2"/>
                </a:solidFill>
                <a:latin typeface="+mj-lt"/>
              </a:defRPr>
            </a:lvl1pPr>
          </a:lstStyle>
          <a:p>
            <a:pPr lvl="0"/>
            <a:r>
              <a:rPr lang="en-US"/>
              <a:t>Lorem Ipsum</a:t>
            </a:r>
          </a:p>
        </p:txBody>
      </p:sp>
      <p:sp>
        <p:nvSpPr>
          <p:cNvPr id="35" name="Text Placeholder 32">
            <a:extLst>
              <a:ext uri="{FF2B5EF4-FFF2-40B4-BE49-F238E27FC236}">
                <a16:creationId xmlns:a16="http://schemas.microsoft.com/office/drawing/2014/main" id="{38D76B41-D944-5E02-C54F-D41AF3CBC137}"/>
              </a:ext>
            </a:extLst>
          </p:cNvPr>
          <p:cNvSpPr>
            <a:spLocks noGrp="1"/>
          </p:cNvSpPr>
          <p:nvPr userDrawn="1">
            <p:ph type="body" sz="quarter" idx="22" hasCustomPrompt="1"/>
          </p:nvPr>
        </p:nvSpPr>
        <p:spPr>
          <a:xfrm>
            <a:off x="8115953" y="2242171"/>
            <a:ext cx="3223114" cy="246221"/>
          </a:xfrm>
        </p:spPr>
        <p:txBody>
          <a:bodyPr anchor="ctr"/>
          <a:lstStyle>
            <a:lvl1pPr marL="0" indent="0" algn="ctr">
              <a:buNone/>
              <a:defRPr sz="1600">
                <a:solidFill>
                  <a:schemeClr val="tx2"/>
                </a:solidFill>
                <a:latin typeface="+mj-lt"/>
              </a:defRPr>
            </a:lvl1pPr>
          </a:lstStyle>
          <a:p>
            <a:pPr lvl="0"/>
            <a:r>
              <a:rPr lang="en-US"/>
              <a:t>Lorem Ipsum</a:t>
            </a:r>
          </a:p>
        </p:txBody>
      </p:sp>
      <p:cxnSp>
        <p:nvCxnSpPr>
          <p:cNvPr id="53" name="Straight Connector 52">
            <a:extLst>
              <a:ext uri="{FF2B5EF4-FFF2-40B4-BE49-F238E27FC236}">
                <a16:creationId xmlns:a16="http://schemas.microsoft.com/office/drawing/2014/main" id="{4EA20146-550B-AD32-9D58-D3A1988F07DE}"/>
              </a:ext>
            </a:extLst>
          </p:cNvPr>
          <p:cNvCxnSpPr>
            <a:cxnSpLocks/>
          </p:cNvCxnSpPr>
          <p:nvPr userDrawn="1"/>
        </p:nvCxnSpPr>
        <p:spPr>
          <a:xfrm>
            <a:off x="2069772" y="6108701"/>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54" name="Straight Connector 53">
            <a:extLst>
              <a:ext uri="{FF2B5EF4-FFF2-40B4-BE49-F238E27FC236}">
                <a16:creationId xmlns:a16="http://schemas.microsoft.com/office/drawing/2014/main" id="{9ADAE210-4831-921A-E747-36D9E09A9080}"/>
              </a:ext>
            </a:extLst>
          </p:cNvPr>
          <p:cNvCxnSpPr>
            <a:cxnSpLocks/>
          </p:cNvCxnSpPr>
          <p:nvPr userDrawn="1"/>
        </p:nvCxnSpPr>
        <p:spPr>
          <a:xfrm>
            <a:off x="5692901" y="6108701"/>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7C2CEE45-94E1-B145-97A5-845B813AFE77}"/>
              </a:ext>
            </a:extLst>
          </p:cNvPr>
          <p:cNvCxnSpPr>
            <a:cxnSpLocks/>
          </p:cNvCxnSpPr>
          <p:nvPr userDrawn="1"/>
        </p:nvCxnSpPr>
        <p:spPr>
          <a:xfrm>
            <a:off x="9316030" y="6108701"/>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870873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234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 bullet point Vertical">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E68D6B1-8C76-D525-C515-CDC555C4F39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Rectangle: Rounded Corners 2">
            <a:extLst>
              <a:ext uri="{FF2B5EF4-FFF2-40B4-BE49-F238E27FC236}">
                <a16:creationId xmlns:a16="http://schemas.microsoft.com/office/drawing/2014/main" id="{3D714F20-83A1-80E9-8DBD-A0C7BA8B34DD}"/>
              </a:ext>
            </a:extLst>
          </p:cNvPr>
          <p:cNvSpPr>
            <a:spLocks/>
          </p:cNvSpPr>
          <p:nvPr userDrawn="1"/>
        </p:nvSpPr>
        <p:spPr bwMode="auto">
          <a:xfrm>
            <a:off x="588263" y="1251538"/>
            <a:ext cx="11032237" cy="5017500"/>
          </a:xfrm>
          <a:prstGeom prst="roundRect">
            <a:avLst>
              <a:gd name="adj" fmla="val 2439"/>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 name="Group 3">
            <a:extLst>
              <a:ext uri="{FF2B5EF4-FFF2-40B4-BE49-F238E27FC236}">
                <a16:creationId xmlns:a16="http://schemas.microsoft.com/office/drawing/2014/main" id="{3B74EB3A-354A-ED17-C451-23F18F76C6BB}"/>
              </a:ext>
            </a:extLst>
          </p:cNvPr>
          <p:cNvGrpSpPr/>
          <p:nvPr userDrawn="1"/>
        </p:nvGrpSpPr>
        <p:grpSpPr>
          <a:xfrm>
            <a:off x="702562" y="2794000"/>
            <a:ext cx="2067516" cy="3354615"/>
            <a:chOff x="588263" y="2525486"/>
            <a:chExt cx="2097145" cy="3354615"/>
          </a:xfrm>
        </p:grpSpPr>
        <p:sp>
          <p:nvSpPr>
            <p:cNvPr id="5" name="Rectangle: Rounded Corners 16">
              <a:extLst>
                <a:ext uri="{FF2B5EF4-FFF2-40B4-BE49-F238E27FC236}">
                  <a16:creationId xmlns:a16="http://schemas.microsoft.com/office/drawing/2014/main" id="{6BA966B7-B5BA-8547-3DF9-3A1EF6D5BF6D}"/>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Rounded Corners 17">
              <a:extLst>
                <a:ext uri="{FF2B5EF4-FFF2-40B4-BE49-F238E27FC236}">
                  <a16:creationId xmlns:a16="http://schemas.microsoft.com/office/drawing/2014/main" id="{93047D7A-CBDA-7188-66B7-F98039F9BCE3}"/>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03A34775-6D75-B4A0-00EC-FAD1CB647CCA}"/>
              </a:ext>
            </a:extLst>
          </p:cNvPr>
          <p:cNvGrpSpPr>
            <a:grpSpLocks/>
          </p:cNvGrpSpPr>
          <p:nvPr userDrawn="1"/>
        </p:nvGrpSpPr>
        <p:grpSpPr>
          <a:xfrm>
            <a:off x="2886593" y="2794000"/>
            <a:ext cx="2067516" cy="3354615"/>
            <a:chOff x="588263" y="2525486"/>
            <a:chExt cx="2097145" cy="3354615"/>
          </a:xfrm>
        </p:grpSpPr>
        <p:sp>
          <p:nvSpPr>
            <p:cNvPr id="10" name="Rectangle: Rounded Corners 16">
              <a:extLst>
                <a:ext uri="{FF2B5EF4-FFF2-40B4-BE49-F238E27FC236}">
                  <a16:creationId xmlns:a16="http://schemas.microsoft.com/office/drawing/2014/main" id="{FEA64177-EF58-BEB2-8920-FA35A4522ECF}"/>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Rounded Corners 17">
              <a:extLst>
                <a:ext uri="{FF2B5EF4-FFF2-40B4-BE49-F238E27FC236}">
                  <a16:creationId xmlns:a16="http://schemas.microsoft.com/office/drawing/2014/main" id="{3DA5E796-49C1-5177-76B6-FF9A9A9A73F8}"/>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6381147-87D9-8DAD-2D87-CDCBD09A1865}"/>
              </a:ext>
            </a:extLst>
          </p:cNvPr>
          <p:cNvGrpSpPr>
            <a:grpSpLocks/>
          </p:cNvGrpSpPr>
          <p:nvPr userDrawn="1"/>
        </p:nvGrpSpPr>
        <p:grpSpPr>
          <a:xfrm>
            <a:off x="5070624" y="2794000"/>
            <a:ext cx="2067516" cy="3354615"/>
            <a:chOff x="588263" y="2525486"/>
            <a:chExt cx="2097145" cy="3354615"/>
          </a:xfrm>
        </p:grpSpPr>
        <p:sp>
          <p:nvSpPr>
            <p:cNvPr id="15" name="Rectangle: Rounded Corners 16">
              <a:extLst>
                <a:ext uri="{FF2B5EF4-FFF2-40B4-BE49-F238E27FC236}">
                  <a16:creationId xmlns:a16="http://schemas.microsoft.com/office/drawing/2014/main" id="{D2099B4D-B197-F3ED-317D-5520F62A3312}"/>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Rounded Corners 17">
              <a:extLst>
                <a:ext uri="{FF2B5EF4-FFF2-40B4-BE49-F238E27FC236}">
                  <a16:creationId xmlns:a16="http://schemas.microsoft.com/office/drawing/2014/main" id="{C220ED7D-D7BE-4AC2-0852-0E5A160B5F84}"/>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8049CF59-7D9E-B19B-00C8-7CE7DC1895AD}"/>
              </a:ext>
            </a:extLst>
          </p:cNvPr>
          <p:cNvGrpSpPr>
            <a:grpSpLocks/>
          </p:cNvGrpSpPr>
          <p:nvPr userDrawn="1"/>
        </p:nvGrpSpPr>
        <p:grpSpPr>
          <a:xfrm>
            <a:off x="7254655" y="2794000"/>
            <a:ext cx="2067516" cy="3354615"/>
            <a:chOff x="588263" y="2525486"/>
            <a:chExt cx="2097145" cy="3354615"/>
          </a:xfrm>
        </p:grpSpPr>
        <p:sp>
          <p:nvSpPr>
            <p:cNvPr id="18" name="Rectangle: Rounded Corners 16">
              <a:extLst>
                <a:ext uri="{FF2B5EF4-FFF2-40B4-BE49-F238E27FC236}">
                  <a16:creationId xmlns:a16="http://schemas.microsoft.com/office/drawing/2014/main" id="{67AD10CF-54B2-EE96-1D7F-201774E13374}"/>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Rounded Corners 17">
              <a:extLst>
                <a:ext uri="{FF2B5EF4-FFF2-40B4-BE49-F238E27FC236}">
                  <a16:creationId xmlns:a16="http://schemas.microsoft.com/office/drawing/2014/main" id="{3ADB4A12-73E9-3D3B-743F-5C8A0C24E587}"/>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28839251-E5BE-B1C4-69ED-6C536A5F75F4}"/>
              </a:ext>
            </a:extLst>
          </p:cNvPr>
          <p:cNvGrpSpPr>
            <a:grpSpLocks/>
          </p:cNvGrpSpPr>
          <p:nvPr userDrawn="1"/>
        </p:nvGrpSpPr>
        <p:grpSpPr>
          <a:xfrm>
            <a:off x="9438684" y="2794000"/>
            <a:ext cx="2067516" cy="3354615"/>
            <a:chOff x="588263" y="2525486"/>
            <a:chExt cx="2097145" cy="3354615"/>
          </a:xfrm>
        </p:grpSpPr>
        <p:sp>
          <p:nvSpPr>
            <p:cNvPr id="22" name="Rectangle: Rounded Corners 16">
              <a:extLst>
                <a:ext uri="{FF2B5EF4-FFF2-40B4-BE49-F238E27FC236}">
                  <a16:creationId xmlns:a16="http://schemas.microsoft.com/office/drawing/2014/main" id="{DCF86BA6-BE62-5CAD-CD9D-BFE30BB518A2}"/>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Rounded Corners 17">
              <a:extLst>
                <a:ext uri="{FF2B5EF4-FFF2-40B4-BE49-F238E27FC236}">
                  <a16:creationId xmlns:a16="http://schemas.microsoft.com/office/drawing/2014/main" id="{35F76975-7610-06F1-F1C9-50E2A159EFA9}"/>
                </a:ext>
              </a:extLst>
            </p:cNvPr>
            <p:cNvSpPr/>
            <p:nvPr/>
          </p:nvSpPr>
          <p:spPr bwMode="auto">
            <a:xfrm>
              <a:off x="588263" y="2525486"/>
              <a:ext cx="2097145" cy="3354615"/>
            </a:xfrm>
            <a:prstGeom prst="roundRect">
              <a:avLst>
                <a:gd name="adj" fmla="val 37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B3985C4-3323-2FCA-CBBA-757E451DEB49}"/>
              </a:ext>
            </a:extLst>
          </p:cNvPr>
          <p:cNvGrpSpPr/>
          <p:nvPr userDrawn="1"/>
        </p:nvGrpSpPr>
        <p:grpSpPr>
          <a:xfrm>
            <a:off x="1412012" y="1561761"/>
            <a:ext cx="648616" cy="648614"/>
            <a:chOff x="1937017" y="2512190"/>
            <a:chExt cx="1466850" cy="1466850"/>
          </a:xfrm>
        </p:grpSpPr>
        <p:sp>
          <p:nvSpPr>
            <p:cNvPr id="25" name="Rectangle: Rounded Corners 16">
              <a:extLst>
                <a:ext uri="{FF2B5EF4-FFF2-40B4-BE49-F238E27FC236}">
                  <a16:creationId xmlns:a16="http://schemas.microsoft.com/office/drawing/2014/main" id="{954857A1-7C75-D722-0EFE-E75507E58C96}"/>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Rounded Corners 17">
              <a:extLst>
                <a:ext uri="{FF2B5EF4-FFF2-40B4-BE49-F238E27FC236}">
                  <a16:creationId xmlns:a16="http://schemas.microsoft.com/office/drawing/2014/main" id="{937DBBFC-E144-A6C4-5991-2864426D430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93750552-8B04-2A2F-5781-F9515A9B7ECB}"/>
              </a:ext>
            </a:extLst>
          </p:cNvPr>
          <p:cNvGrpSpPr>
            <a:grpSpLocks/>
          </p:cNvGrpSpPr>
          <p:nvPr userDrawn="1"/>
        </p:nvGrpSpPr>
        <p:grpSpPr>
          <a:xfrm>
            <a:off x="3596043" y="1561761"/>
            <a:ext cx="648616" cy="648614"/>
            <a:chOff x="1937017" y="2512190"/>
            <a:chExt cx="1466850" cy="1466850"/>
          </a:xfrm>
        </p:grpSpPr>
        <p:sp>
          <p:nvSpPr>
            <p:cNvPr id="28" name="Rectangle: Rounded Corners 16">
              <a:extLst>
                <a:ext uri="{FF2B5EF4-FFF2-40B4-BE49-F238E27FC236}">
                  <a16:creationId xmlns:a16="http://schemas.microsoft.com/office/drawing/2014/main" id="{00B0CF5A-AB5A-B885-F486-BC2FF6BFE791}"/>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Rounded Corners 17">
              <a:extLst>
                <a:ext uri="{FF2B5EF4-FFF2-40B4-BE49-F238E27FC236}">
                  <a16:creationId xmlns:a16="http://schemas.microsoft.com/office/drawing/2014/main" id="{27EC2CA3-B255-2568-B74C-F728F09C436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6ED6E2DE-B79F-3525-41B3-D12B4166E61B}"/>
              </a:ext>
            </a:extLst>
          </p:cNvPr>
          <p:cNvGrpSpPr>
            <a:grpSpLocks/>
          </p:cNvGrpSpPr>
          <p:nvPr userDrawn="1"/>
        </p:nvGrpSpPr>
        <p:grpSpPr>
          <a:xfrm>
            <a:off x="5780074" y="1561761"/>
            <a:ext cx="648616" cy="648614"/>
            <a:chOff x="1937017" y="2512190"/>
            <a:chExt cx="1466850" cy="1466850"/>
          </a:xfrm>
        </p:grpSpPr>
        <p:sp>
          <p:nvSpPr>
            <p:cNvPr id="41" name="Rectangle: Rounded Corners 16">
              <a:extLst>
                <a:ext uri="{FF2B5EF4-FFF2-40B4-BE49-F238E27FC236}">
                  <a16:creationId xmlns:a16="http://schemas.microsoft.com/office/drawing/2014/main" id="{FDA10CB5-451B-CC02-2C76-8D39DA52EB36}"/>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Rectangle: Rounded Corners 17">
              <a:extLst>
                <a:ext uri="{FF2B5EF4-FFF2-40B4-BE49-F238E27FC236}">
                  <a16:creationId xmlns:a16="http://schemas.microsoft.com/office/drawing/2014/main" id="{2D85C9A3-0681-10B9-6FB1-F29409CABC5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CD373AFD-9488-3350-6624-64D81FB9E035}"/>
              </a:ext>
            </a:extLst>
          </p:cNvPr>
          <p:cNvGrpSpPr>
            <a:grpSpLocks/>
          </p:cNvGrpSpPr>
          <p:nvPr userDrawn="1"/>
        </p:nvGrpSpPr>
        <p:grpSpPr>
          <a:xfrm>
            <a:off x="7964105" y="1561761"/>
            <a:ext cx="648616" cy="648614"/>
            <a:chOff x="1937017" y="2512190"/>
            <a:chExt cx="1466850" cy="1466850"/>
          </a:xfrm>
        </p:grpSpPr>
        <p:sp>
          <p:nvSpPr>
            <p:cNvPr id="48" name="Rectangle: Rounded Corners 16">
              <a:extLst>
                <a:ext uri="{FF2B5EF4-FFF2-40B4-BE49-F238E27FC236}">
                  <a16:creationId xmlns:a16="http://schemas.microsoft.com/office/drawing/2014/main" id="{38D89D99-6B92-E684-8CC4-C8A7FCE3675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Rectangle: Rounded Corners 17">
              <a:extLst>
                <a:ext uri="{FF2B5EF4-FFF2-40B4-BE49-F238E27FC236}">
                  <a16:creationId xmlns:a16="http://schemas.microsoft.com/office/drawing/2014/main" id="{C2EF8846-B6D5-CA8F-58B9-357EE107C85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C0B9720-CB2B-779E-E524-77E9BDFFB317}"/>
              </a:ext>
            </a:extLst>
          </p:cNvPr>
          <p:cNvGrpSpPr>
            <a:grpSpLocks/>
          </p:cNvGrpSpPr>
          <p:nvPr userDrawn="1"/>
        </p:nvGrpSpPr>
        <p:grpSpPr>
          <a:xfrm>
            <a:off x="10148134" y="1561761"/>
            <a:ext cx="648616" cy="648614"/>
            <a:chOff x="1937017" y="2512190"/>
            <a:chExt cx="1466850" cy="1466850"/>
          </a:xfrm>
        </p:grpSpPr>
        <p:sp>
          <p:nvSpPr>
            <p:cNvPr id="56" name="Rectangle: Rounded Corners 16">
              <a:extLst>
                <a:ext uri="{FF2B5EF4-FFF2-40B4-BE49-F238E27FC236}">
                  <a16:creationId xmlns:a16="http://schemas.microsoft.com/office/drawing/2014/main" id="{6251A942-6137-04AF-1EAF-D782A5B838E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Rectangle: Rounded Corners 17">
              <a:extLst>
                <a:ext uri="{FF2B5EF4-FFF2-40B4-BE49-F238E27FC236}">
                  <a16:creationId xmlns:a16="http://schemas.microsoft.com/office/drawing/2014/main" id="{F6E46E6D-DF96-40EF-0ADD-8686F2A059D6}"/>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6" name="Text Placeholder 32">
            <a:extLst>
              <a:ext uri="{FF2B5EF4-FFF2-40B4-BE49-F238E27FC236}">
                <a16:creationId xmlns:a16="http://schemas.microsoft.com/office/drawing/2014/main" id="{1A302C41-C255-FF4D-0538-7E703AF7B4F7}"/>
              </a:ext>
            </a:extLst>
          </p:cNvPr>
          <p:cNvSpPr>
            <a:spLocks noGrp="1"/>
          </p:cNvSpPr>
          <p:nvPr userDrawn="1">
            <p:ph type="body" sz="quarter" idx="23" hasCustomPrompt="1"/>
          </p:nvPr>
        </p:nvSpPr>
        <p:spPr>
          <a:xfrm>
            <a:off x="814278"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7" name="Text Placeholder 32">
            <a:extLst>
              <a:ext uri="{FF2B5EF4-FFF2-40B4-BE49-F238E27FC236}">
                <a16:creationId xmlns:a16="http://schemas.microsoft.com/office/drawing/2014/main" id="{897CED31-C6E6-72FD-8A1E-60C1C903FEC2}"/>
              </a:ext>
            </a:extLst>
          </p:cNvPr>
          <p:cNvSpPr>
            <a:spLocks noGrp="1"/>
          </p:cNvSpPr>
          <p:nvPr userDrawn="1">
            <p:ph type="body" sz="quarter" idx="24" hasCustomPrompt="1"/>
          </p:nvPr>
        </p:nvSpPr>
        <p:spPr>
          <a:xfrm>
            <a:off x="2998308"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8" name="Text Placeholder 32">
            <a:extLst>
              <a:ext uri="{FF2B5EF4-FFF2-40B4-BE49-F238E27FC236}">
                <a16:creationId xmlns:a16="http://schemas.microsoft.com/office/drawing/2014/main" id="{13DF28D8-77AC-4AD6-FAC5-3C7AA59299CE}"/>
              </a:ext>
            </a:extLst>
          </p:cNvPr>
          <p:cNvSpPr>
            <a:spLocks noGrp="1"/>
          </p:cNvSpPr>
          <p:nvPr userDrawn="1">
            <p:ph type="body" sz="quarter" idx="25" hasCustomPrompt="1"/>
          </p:nvPr>
        </p:nvSpPr>
        <p:spPr>
          <a:xfrm>
            <a:off x="5182338"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67" name="Text Placeholder 32">
            <a:extLst>
              <a:ext uri="{FF2B5EF4-FFF2-40B4-BE49-F238E27FC236}">
                <a16:creationId xmlns:a16="http://schemas.microsoft.com/office/drawing/2014/main" id="{704B7A9B-4FA8-1A20-D6C6-9643BE1545A7}"/>
              </a:ext>
            </a:extLst>
          </p:cNvPr>
          <p:cNvSpPr>
            <a:spLocks noGrp="1"/>
          </p:cNvSpPr>
          <p:nvPr userDrawn="1">
            <p:ph type="body" sz="quarter" idx="27" hasCustomPrompt="1"/>
          </p:nvPr>
        </p:nvSpPr>
        <p:spPr>
          <a:xfrm>
            <a:off x="7366368"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sp>
        <p:nvSpPr>
          <p:cNvPr id="33" name="Text Placeholder 32">
            <a:extLst>
              <a:ext uri="{FF2B5EF4-FFF2-40B4-BE49-F238E27FC236}">
                <a16:creationId xmlns:a16="http://schemas.microsoft.com/office/drawing/2014/main" id="{3DCCBE68-DD56-B706-AB71-90EEFA4FD8E5}"/>
              </a:ext>
            </a:extLst>
          </p:cNvPr>
          <p:cNvSpPr>
            <a:spLocks noGrp="1"/>
          </p:cNvSpPr>
          <p:nvPr userDrawn="1">
            <p:ph type="body" sz="quarter" idx="20" hasCustomPrompt="1"/>
          </p:nvPr>
        </p:nvSpPr>
        <p:spPr>
          <a:xfrm>
            <a:off x="777593"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34" name="Text Placeholder 32">
            <a:extLst>
              <a:ext uri="{FF2B5EF4-FFF2-40B4-BE49-F238E27FC236}">
                <a16:creationId xmlns:a16="http://schemas.microsoft.com/office/drawing/2014/main" id="{18E75545-CBDE-73F1-D852-B66ECB9AF1E1}"/>
              </a:ext>
            </a:extLst>
          </p:cNvPr>
          <p:cNvSpPr>
            <a:spLocks noGrp="1"/>
          </p:cNvSpPr>
          <p:nvPr userDrawn="1">
            <p:ph type="body" sz="quarter" idx="21" hasCustomPrompt="1"/>
          </p:nvPr>
        </p:nvSpPr>
        <p:spPr>
          <a:xfrm>
            <a:off x="2961623"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35" name="Text Placeholder 32">
            <a:extLst>
              <a:ext uri="{FF2B5EF4-FFF2-40B4-BE49-F238E27FC236}">
                <a16:creationId xmlns:a16="http://schemas.microsoft.com/office/drawing/2014/main" id="{38D76B41-D944-5E02-C54F-D41AF3CBC137}"/>
              </a:ext>
            </a:extLst>
          </p:cNvPr>
          <p:cNvSpPr>
            <a:spLocks noGrp="1"/>
          </p:cNvSpPr>
          <p:nvPr userDrawn="1">
            <p:ph type="body" sz="quarter" idx="22" hasCustomPrompt="1"/>
          </p:nvPr>
        </p:nvSpPr>
        <p:spPr>
          <a:xfrm>
            <a:off x="5145653"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66" name="Text Placeholder 32">
            <a:extLst>
              <a:ext uri="{FF2B5EF4-FFF2-40B4-BE49-F238E27FC236}">
                <a16:creationId xmlns:a16="http://schemas.microsoft.com/office/drawing/2014/main" id="{C9616B2B-427E-3102-7BE4-904DDEFFDB14}"/>
              </a:ext>
            </a:extLst>
          </p:cNvPr>
          <p:cNvSpPr>
            <a:spLocks noGrp="1"/>
          </p:cNvSpPr>
          <p:nvPr userDrawn="1">
            <p:ph type="body" sz="quarter" idx="26" hasCustomPrompt="1"/>
          </p:nvPr>
        </p:nvSpPr>
        <p:spPr>
          <a:xfrm>
            <a:off x="7329683"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68" name="Text Placeholder 32">
            <a:extLst>
              <a:ext uri="{FF2B5EF4-FFF2-40B4-BE49-F238E27FC236}">
                <a16:creationId xmlns:a16="http://schemas.microsoft.com/office/drawing/2014/main" id="{159252D9-054F-8BC1-13A0-5A91DC0807D3}"/>
              </a:ext>
            </a:extLst>
          </p:cNvPr>
          <p:cNvSpPr>
            <a:spLocks noGrp="1"/>
          </p:cNvSpPr>
          <p:nvPr userDrawn="1">
            <p:ph type="body" sz="quarter" idx="28" hasCustomPrompt="1"/>
          </p:nvPr>
        </p:nvSpPr>
        <p:spPr>
          <a:xfrm>
            <a:off x="9513715" y="2379077"/>
            <a:ext cx="1917454" cy="246221"/>
          </a:xfrm>
        </p:spPr>
        <p:txBody>
          <a:bodyPr/>
          <a:lstStyle>
            <a:lvl1pPr marL="0" indent="0" algn="ctr">
              <a:buNone/>
              <a:defRPr sz="1600">
                <a:solidFill>
                  <a:schemeClr val="tx2"/>
                </a:solidFill>
                <a:latin typeface="+mj-lt"/>
              </a:defRPr>
            </a:lvl1pPr>
          </a:lstStyle>
          <a:p>
            <a:pPr lvl="0"/>
            <a:r>
              <a:rPr lang="en-US"/>
              <a:t>Lorem Ipsum</a:t>
            </a:r>
          </a:p>
        </p:txBody>
      </p:sp>
      <p:sp>
        <p:nvSpPr>
          <p:cNvPr id="69" name="Text Placeholder 32">
            <a:extLst>
              <a:ext uri="{FF2B5EF4-FFF2-40B4-BE49-F238E27FC236}">
                <a16:creationId xmlns:a16="http://schemas.microsoft.com/office/drawing/2014/main" id="{277EB8D5-5321-4659-430C-C18C6A8A313E}"/>
              </a:ext>
            </a:extLst>
          </p:cNvPr>
          <p:cNvSpPr>
            <a:spLocks noGrp="1"/>
          </p:cNvSpPr>
          <p:nvPr userDrawn="1">
            <p:ph type="body" sz="quarter" idx="29" hasCustomPrompt="1"/>
          </p:nvPr>
        </p:nvSpPr>
        <p:spPr>
          <a:xfrm>
            <a:off x="9550400" y="2919742"/>
            <a:ext cx="1844084" cy="1661993"/>
          </a:xfrm>
        </p:spPr>
        <p:txBody>
          <a:bodyPr/>
          <a:lstStyle>
            <a:lvl1pPr marL="0" indent="0" algn="ctr">
              <a:spcBef>
                <a:spcPts val="0"/>
              </a:spcBef>
              <a:spcAft>
                <a:spcPts val="600"/>
              </a:spcAft>
              <a:buNone/>
              <a:defRPr sz="1200">
                <a:solidFill>
                  <a:schemeClr val="tx1"/>
                </a:solidFill>
                <a:latin typeface="+mn-lt"/>
              </a:defRPr>
            </a:lvl1pPr>
          </a:lstStyle>
          <a:p>
            <a:pPr algn="ctr"/>
            <a:r>
              <a:rPr lang="en-IN" sz="1200"/>
              <a:t>Lorem ipsum </a:t>
            </a:r>
            <a:r>
              <a:rPr lang="en-IN" sz="1200" err="1"/>
              <a:t>dolor</a:t>
            </a:r>
            <a:r>
              <a:rPr lang="en-IN" sz="1200"/>
              <a:t> sit </a:t>
            </a:r>
            <a:r>
              <a:rPr lang="en-IN" sz="1200" err="1"/>
              <a:t>amet</a:t>
            </a:r>
            <a:r>
              <a:rPr lang="en-IN" sz="1200"/>
              <a:t>, </a:t>
            </a:r>
            <a:r>
              <a:rPr lang="en-IN" sz="1200" err="1"/>
              <a:t>consectetuer</a:t>
            </a:r>
            <a:r>
              <a:rPr lang="en-IN" sz="1200"/>
              <a:t> </a:t>
            </a:r>
            <a:r>
              <a:rPr lang="en-IN" sz="1200" err="1"/>
              <a:t>adipiscing</a:t>
            </a:r>
            <a:r>
              <a:rPr lang="en-IN" sz="1200"/>
              <a:t> </a:t>
            </a:r>
            <a:r>
              <a:rPr lang="en-IN" sz="1200" err="1"/>
              <a:t>elit</a:t>
            </a:r>
            <a:r>
              <a:rPr lang="en-IN" sz="1200"/>
              <a:t>. Maecenas </a:t>
            </a:r>
            <a:r>
              <a:rPr lang="en-IN" sz="1200" err="1"/>
              <a:t>porttitor</a:t>
            </a:r>
            <a:r>
              <a:rPr lang="en-IN" sz="1200"/>
              <a:t> </a:t>
            </a:r>
            <a:r>
              <a:rPr lang="en-IN" sz="1200" err="1"/>
              <a:t>congue</a:t>
            </a:r>
            <a:r>
              <a:rPr lang="en-IN" sz="1200"/>
              <a:t> </a:t>
            </a:r>
            <a:r>
              <a:rPr lang="en-IN" sz="1200" err="1"/>
              <a:t>massa</a:t>
            </a:r>
            <a:r>
              <a:rPr lang="en-IN" sz="1200"/>
              <a:t>. </a:t>
            </a:r>
            <a:r>
              <a:rPr lang="en-IN" sz="1200" err="1"/>
              <a:t>Fusce</a:t>
            </a:r>
            <a:r>
              <a:rPr lang="en-IN" sz="1200"/>
              <a:t> </a:t>
            </a:r>
            <a:r>
              <a:rPr lang="en-IN" sz="1200" err="1"/>
              <a:t>posuere</a:t>
            </a:r>
            <a:r>
              <a:rPr lang="en-IN" sz="1200"/>
              <a:t>, magna </a:t>
            </a:r>
            <a:r>
              <a:rPr lang="en-IN" sz="1200" err="1"/>
              <a:t>sed</a:t>
            </a:r>
            <a:r>
              <a:rPr lang="en-IN" sz="1200"/>
              <a:t> pulvinar </a:t>
            </a:r>
            <a:r>
              <a:rPr lang="en-IN" sz="1200" err="1"/>
              <a:t>ultricies</a:t>
            </a:r>
            <a:r>
              <a:rPr lang="en-IN" sz="1200"/>
              <a:t>, </a:t>
            </a:r>
            <a:r>
              <a:rPr lang="en-IN" sz="1200" err="1"/>
              <a:t>purus</a:t>
            </a:r>
            <a:r>
              <a:rPr lang="en-IN" sz="1200"/>
              <a:t> </a:t>
            </a:r>
            <a:r>
              <a:rPr lang="en-IN" sz="1200" err="1"/>
              <a:t>lectus</a:t>
            </a:r>
            <a:r>
              <a:rPr lang="en-IN" sz="1200"/>
              <a:t> </a:t>
            </a:r>
            <a:r>
              <a:rPr lang="en-IN" sz="1200" err="1"/>
              <a:t>malesuada</a:t>
            </a:r>
            <a:r>
              <a:rPr lang="en-IN" sz="1200"/>
              <a:t> libero, sit </a:t>
            </a:r>
            <a:r>
              <a:rPr lang="en-IN" sz="1200" err="1"/>
              <a:t>amet</a:t>
            </a:r>
            <a:r>
              <a:rPr lang="en-IN" sz="1200"/>
              <a:t> </a:t>
            </a:r>
            <a:r>
              <a:rPr lang="en-IN" sz="1200" err="1"/>
              <a:t>commodo</a:t>
            </a:r>
            <a:r>
              <a:rPr lang="en-IN" sz="1200"/>
              <a:t> magna eros </a:t>
            </a:r>
            <a:r>
              <a:rPr lang="en-IN" sz="1200" err="1"/>
              <a:t>quis</a:t>
            </a:r>
            <a:r>
              <a:rPr lang="en-IN" sz="1200"/>
              <a:t> </a:t>
            </a:r>
            <a:r>
              <a:rPr lang="en-IN" sz="1200" err="1"/>
              <a:t>urna</a:t>
            </a:r>
            <a:r>
              <a:rPr lang="en-IN" sz="1200"/>
              <a:t>.</a:t>
            </a:r>
          </a:p>
        </p:txBody>
      </p:sp>
      <p:cxnSp>
        <p:nvCxnSpPr>
          <p:cNvPr id="6" name="Straight Connector 5">
            <a:extLst>
              <a:ext uri="{FF2B5EF4-FFF2-40B4-BE49-F238E27FC236}">
                <a16:creationId xmlns:a16="http://schemas.microsoft.com/office/drawing/2014/main" id="{B85A3B6E-9924-B9B8-BCE3-820B6BCA40E2}"/>
              </a:ext>
            </a:extLst>
          </p:cNvPr>
          <p:cNvCxnSpPr>
            <a:cxnSpLocks/>
          </p:cNvCxnSpPr>
          <p:nvPr userDrawn="1"/>
        </p:nvCxnSpPr>
        <p:spPr>
          <a:xfrm>
            <a:off x="1324840"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BBF2B058-47F2-DD19-8AE9-C3B64CFE94F9}"/>
              </a:ext>
            </a:extLst>
          </p:cNvPr>
          <p:cNvCxnSpPr>
            <a:cxnSpLocks/>
          </p:cNvCxnSpPr>
          <p:nvPr userDrawn="1"/>
        </p:nvCxnSpPr>
        <p:spPr>
          <a:xfrm>
            <a:off x="3508871"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11" name="Straight Connector 10">
            <a:extLst>
              <a:ext uri="{FF2B5EF4-FFF2-40B4-BE49-F238E27FC236}">
                <a16:creationId xmlns:a16="http://schemas.microsoft.com/office/drawing/2014/main" id="{B0B8B636-2732-DFF0-8D94-33BE8A58B426}"/>
              </a:ext>
            </a:extLst>
          </p:cNvPr>
          <p:cNvCxnSpPr>
            <a:cxnSpLocks/>
          </p:cNvCxnSpPr>
          <p:nvPr userDrawn="1"/>
        </p:nvCxnSpPr>
        <p:spPr>
          <a:xfrm>
            <a:off x="5692902"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D3FC934E-538F-C336-84A5-1F74E2828460}"/>
              </a:ext>
            </a:extLst>
          </p:cNvPr>
          <p:cNvCxnSpPr>
            <a:cxnSpLocks/>
          </p:cNvCxnSpPr>
          <p:nvPr userDrawn="1"/>
        </p:nvCxnSpPr>
        <p:spPr>
          <a:xfrm>
            <a:off x="7876932"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D608D2F9-4C5C-7BB7-8428-849AD0F9B8DF}"/>
              </a:ext>
            </a:extLst>
          </p:cNvPr>
          <p:cNvCxnSpPr>
            <a:cxnSpLocks/>
          </p:cNvCxnSpPr>
          <p:nvPr userDrawn="1"/>
        </p:nvCxnSpPr>
        <p:spPr>
          <a:xfrm>
            <a:off x="10060962" y="6148615"/>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965772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 bullet point Vertical">
    <p:spTree>
      <p:nvGrpSpPr>
        <p:cNvPr id="1" name=""/>
        <p:cNvGrpSpPr/>
        <p:nvPr/>
      </p:nvGrpSpPr>
      <p:grpSpPr>
        <a:xfrm>
          <a:off x="0" y="0"/>
          <a:ext cx="0" cy="0"/>
          <a:chOff x="0" y="0"/>
          <a:chExt cx="0" cy="0"/>
        </a:xfrm>
      </p:grpSpPr>
      <p:pic>
        <p:nvPicPr>
          <p:cNvPr id="4" name="Picture 3" descr="A white background with blue circles&#10;&#10;Description automatically generated">
            <a:extLst>
              <a:ext uri="{FF2B5EF4-FFF2-40B4-BE49-F238E27FC236}">
                <a16:creationId xmlns:a16="http://schemas.microsoft.com/office/drawing/2014/main" id="{11377BFA-BC91-68C4-4438-B08F0630574D}"/>
              </a:ext>
            </a:extLst>
          </p:cNvPr>
          <p:cNvPicPr>
            <a:picLocks noChangeAspect="1"/>
          </p:cNvPicPr>
          <p:nvPr userDrawn="1"/>
        </p:nvPicPr>
        <p:blipFill>
          <a:blip r:embed="rId2"/>
          <a:stretch>
            <a:fillRect/>
          </a:stretch>
        </p:blipFill>
        <p:spPr>
          <a:xfrm>
            <a:off x="0" y="171"/>
            <a:ext cx="12192000" cy="685765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Rectangle: Rounded Corners 2">
            <a:extLst>
              <a:ext uri="{FF2B5EF4-FFF2-40B4-BE49-F238E27FC236}">
                <a16:creationId xmlns:a16="http://schemas.microsoft.com/office/drawing/2014/main" id="{CFA7AC9A-972A-8CEB-5AA6-0006CCBA1A8F}"/>
              </a:ext>
            </a:extLst>
          </p:cNvPr>
          <p:cNvSpPr>
            <a:spLocks/>
          </p:cNvSpPr>
          <p:nvPr userDrawn="1"/>
        </p:nvSpPr>
        <p:spPr bwMode="auto">
          <a:xfrm>
            <a:off x="588263" y="1178805"/>
            <a:ext cx="11032237" cy="5090233"/>
          </a:xfrm>
          <a:prstGeom prst="roundRect">
            <a:avLst>
              <a:gd name="adj" fmla="val 2439"/>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5" name="Group 4">
            <a:extLst>
              <a:ext uri="{FF2B5EF4-FFF2-40B4-BE49-F238E27FC236}">
                <a16:creationId xmlns:a16="http://schemas.microsoft.com/office/drawing/2014/main" id="{FE42401D-6DCE-FA67-5F3E-386D8E48B88A}"/>
              </a:ext>
            </a:extLst>
          </p:cNvPr>
          <p:cNvGrpSpPr/>
          <p:nvPr userDrawn="1"/>
        </p:nvGrpSpPr>
        <p:grpSpPr>
          <a:xfrm>
            <a:off x="1676184" y="1366258"/>
            <a:ext cx="648616" cy="648614"/>
            <a:chOff x="1937017" y="2512190"/>
            <a:chExt cx="1466850" cy="1466850"/>
          </a:xfrm>
        </p:grpSpPr>
        <p:sp>
          <p:nvSpPr>
            <p:cNvPr id="6" name="Rectangle: Rounded Corners 16">
              <a:extLst>
                <a:ext uri="{FF2B5EF4-FFF2-40B4-BE49-F238E27FC236}">
                  <a16:creationId xmlns:a16="http://schemas.microsoft.com/office/drawing/2014/main" id="{9D6FD967-6E2E-3559-8FFC-0FCF76895DEB}"/>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Rounded Corners 17">
              <a:extLst>
                <a:ext uri="{FF2B5EF4-FFF2-40B4-BE49-F238E27FC236}">
                  <a16:creationId xmlns:a16="http://schemas.microsoft.com/office/drawing/2014/main" id="{1A7302E3-D6C0-709D-DB0A-A6848729FA1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CD1B43B-33D0-42A6-E9CC-EC6208E1350C}"/>
              </a:ext>
            </a:extLst>
          </p:cNvPr>
          <p:cNvGrpSpPr>
            <a:grpSpLocks/>
          </p:cNvGrpSpPr>
          <p:nvPr userDrawn="1"/>
        </p:nvGrpSpPr>
        <p:grpSpPr>
          <a:xfrm>
            <a:off x="686311" y="2145446"/>
            <a:ext cx="2628362" cy="1608213"/>
            <a:chOff x="686311" y="2624833"/>
            <a:chExt cx="2628362" cy="1284515"/>
          </a:xfrm>
        </p:grpSpPr>
        <p:sp>
          <p:nvSpPr>
            <p:cNvPr id="10" name="Rectangle: Rounded Corners 16">
              <a:extLst>
                <a:ext uri="{FF2B5EF4-FFF2-40B4-BE49-F238E27FC236}">
                  <a16:creationId xmlns:a16="http://schemas.microsoft.com/office/drawing/2014/main" id="{C6993124-2DA9-9814-4803-185E7D083FD8}"/>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Rounded Corners 17">
              <a:extLst>
                <a:ext uri="{FF2B5EF4-FFF2-40B4-BE49-F238E27FC236}">
                  <a16:creationId xmlns:a16="http://schemas.microsoft.com/office/drawing/2014/main" id="{70DA79DD-3ABC-CD03-19FC-B0CF00D38742}"/>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0F9A755-91BA-B2F5-3AC7-0402086A39FF}"/>
              </a:ext>
            </a:extLst>
          </p:cNvPr>
          <p:cNvGrpSpPr>
            <a:grpSpLocks/>
          </p:cNvGrpSpPr>
          <p:nvPr userDrawn="1"/>
        </p:nvGrpSpPr>
        <p:grpSpPr>
          <a:xfrm>
            <a:off x="3422237" y="2145446"/>
            <a:ext cx="2628362" cy="1608213"/>
            <a:chOff x="686311" y="2624833"/>
            <a:chExt cx="2628362" cy="1284515"/>
          </a:xfrm>
        </p:grpSpPr>
        <p:sp>
          <p:nvSpPr>
            <p:cNvPr id="15" name="Rectangle: Rounded Corners 16">
              <a:extLst>
                <a:ext uri="{FF2B5EF4-FFF2-40B4-BE49-F238E27FC236}">
                  <a16:creationId xmlns:a16="http://schemas.microsoft.com/office/drawing/2014/main" id="{569DF3BA-9735-D3C3-469F-09FFB18B6213}"/>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7">
              <a:extLst>
                <a:ext uri="{FF2B5EF4-FFF2-40B4-BE49-F238E27FC236}">
                  <a16:creationId xmlns:a16="http://schemas.microsoft.com/office/drawing/2014/main" id="{E31BDE41-4C27-1E7E-504F-39F45190467A}"/>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23BA8039-B158-1B92-DC9F-54D187671AC0}"/>
              </a:ext>
            </a:extLst>
          </p:cNvPr>
          <p:cNvGrpSpPr>
            <a:grpSpLocks/>
          </p:cNvGrpSpPr>
          <p:nvPr userDrawn="1"/>
        </p:nvGrpSpPr>
        <p:grpSpPr>
          <a:xfrm>
            <a:off x="6158163" y="2145446"/>
            <a:ext cx="2628362" cy="1608213"/>
            <a:chOff x="686311" y="2624833"/>
            <a:chExt cx="2628362" cy="1284515"/>
          </a:xfrm>
        </p:grpSpPr>
        <p:sp>
          <p:nvSpPr>
            <p:cNvPr id="21" name="Rectangle: Rounded Corners 16">
              <a:extLst>
                <a:ext uri="{FF2B5EF4-FFF2-40B4-BE49-F238E27FC236}">
                  <a16:creationId xmlns:a16="http://schemas.microsoft.com/office/drawing/2014/main" id="{070E43EC-DD01-0CB0-BD93-FA5275BCF2AB}"/>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Rounded Corners 17">
              <a:extLst>
                <a:ext uri="{FF2B5EF4-FFF2-40B4-BE49-F238E27FC236}">
                  <a16:creationId xmlns:a16="http://schemas.microsoft.com/office/drawing/2014/main" id="{0D21DF67-6ACA-D49C-F641-1C810442B544}"/>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39BB666D-D228-FA25-2FBF-44DEB34D3BCA}"/>
              </a:ext>
            </a:extLst>
          </p:cNvPr>
          <p:cNvGrpSpPr>
            <a:grpSpLocks/>
          </p:cNvGrpSpPr>
          <p:nvPr userDrawn="1"/>
        </p:nvGrpSpPr>
        <p:grpSpPr>
          <a:xfrm>
            <a:off x="8894090" y="2145446"/>
            <a:ext cx="2628362" cy="1608213"/>
            <a:chOff x="686311" y="2624833"/>
            <a:chExt cx="2628362" cy="1284515"/>
          </a:xfrm>
        </p:grpSpPr>
        <p:sp>
          <p:nvSpPr>
            <p:cNvPr id="36" name="Rectangle: Rounded Corners 16">
              <a:extLst>
                <a:ext uri="{FF2B5EF4-FFF2-40B4-BE49-F238E27FC236}">
                  <a16:creationId xmlns:a16="http://schemas.microsoft.com/office/drawing/2014/main" id="{ED27548F-DF38-B99C-D1EF-F57A127F2A2D}"/>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Rectangle: Rounded Corners 17">
              <a:extLst>
                <a:ext uri="{FF2B5EF4-FFF2-40B4-BE49-F238E27FC236}">
                  <a16:creationId xmlns:a16="http://schemas.microsoft.com/office/drawing/2014/main" id="{0BD93533-DCC4-B7DC-D4AB-A7A2CFB3B9D0}"/>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8" name="Straight Connector 37">
            <a:extLst>
              <a:ext uri="{FF2B5EF4-FFF2-40B4-BE49-F238E27FC236}">
                <a16:creationId xmlns:a16="http://schemas.microsoft.com/office/drawing/2014/main" id="{6E9C9669-F9E1-0FE7-DDAC-7A34685261A5}"/>
              </a:ext>
            </a:extLst>
          </p:cNvPr>
          <p:cNvCxnSpPr>
            <a:cxnSpLocks/>
          </p:cNvCxnSpPr>
          <p:nvPr userDrawn="1"/>
        </p:nvCxnSpPr>
        <p:spPr>
          <a:xfrm>
            <a:off x="1589012" y="3753659"/>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072EB170-5657-37A3-1D89-5C47FF924917}"/>
              </a:ext>
            </a:extLst>
          </p:cNvPr>
          <p:cNvCxnSpPr>
            <a:cxnSpLocks/>
          </p:cNvCxnSpPr>
          <p:nvPr userDrawn="1"/>
        </p:nvCxnSpPr>
        <p:spPr>
          <a:xfrm>
            <a:off x="4324938" y="3753659"/>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1C94F842-F139-A4F8-769A-FAAF59CCB392}"/>
              </a:ext>
            </a:extLst>
          </p:cNvPr>
          <p:cNvCxnSpPr>
            <a:cxnSpLocks/>
          </p:cNvCxnSpPr>
          <p:nvPr userDrawn="1"/>
        </p:nvCxnSpPr>
        <p:spPr>
          <a:xfrm>
            <a:off x="7060864" y="3753659"/>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6EFC01F6-E11D-DB24-766C-20416A0B0656}"/>
              </a:ext>
            </a:extLst>
          </p:cNvPr>
          <p:cNvCxnSpPr>
            <a:cxnSpLocks/>
          </p:cNvCxnSpPr>
          <p:nvPr userDrawn="1"/>
        </p:nvCxnSpPr>
        <p:spPr>
          <a:xfrm>
            <a:off x="9796790" y="3753659"/>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grpSp>
        <p:nvGrpSpPr>
          <p:cNvPr id="42" name="Group 41">
            <a:extLst>
              <a:ext uri="{FF2B5EF4-FFF2-40B4-BE49-F238E27FC236}">
                <a16:creationId xmlns:a16="http://schemas.microsoft.com/office/drawing/2014/main" id="{ADB6293E-61B2-C9C1-1729-8E3F1F5ED61A}"/>
              </a:ext>
            </a:extLst>
          </p:cNvPr>
          <p:cNvGrpSpPr/>
          <p:nvPr userDrawn="1"/>
        </p:nvGrpSpPr>
        <p:grpSpPr>
          <a:xfrm>
            <a:off x="4412110" y="1366258"/>
            <a:ext cx="648616" cy="648614"/>
            <a:chOff x="1937017" y="2512190"/>
            <a:chExt cx="1466850" cy="1466850"/>
          </a:xfrm>
        </p:grpSpPr>
        <p:sp>
          <p:nvSpPr>
            <p:cNvPr id="43" name="Rectangle: Rounded Corners 16">
              <a:extLst>
                <a:ext uri="{FF2B5EF4-FFF2-40B4-BE49-F238E27FC236}">
                  <a16:creationId xmlns:a16="http://schemas.microsoft.com/office/drawing/2014/main" id="{6A74DA76-8755-900A-5A5A-77F62BE4B514}"/>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Rectangle: Rounded Corners 17">
              <a:extLst>
                <a:ext uri="{FF2B5EF4-FFF2-40B4-BE49-F238E27FC236}">
                  <a16:creationId xmlns:a16="http://schemas.microsoft.com/office/drawing/2014/main" id="{ECB24D92-EE05-B585-3406-6B66831E8FF4}"/>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4DA1F51E-FA30-2096-4CE7-204443271A44}"/>
              </a:ext>
            </a:extLst>
          </p:cNvPr>
          <p:cNvGrpSpPr/>
          <p:nvPr userDrawn="1"/>
        </p:nvGrpSpPr>
        <p:grpSpPr>
          <a:xfrm>
            <a:off x="7148036" y="1366258"/>
            <a:ext cx="648616" cy="648614"/>
            <a:chOff x="1937017" y="2512190"/>
            <a:chExt cx="1466850" cy="1466850"/>
          </a:xfrm>
        </p:grpSpPr>
        <p:sp>
          <p:nvSpPr>
            <p:cNvPr id="46" name="Rectangle: Rounded Corners 16">
              <a:extLst>
                <a:ext uri="{FF2B5EF4-FFF2-40B4-BE49-F238E27FC236}">
                  <a16:creationId xmlns:a16="http://schemas.microsoft.com/office/drawing/2014/main" id="{9DB4156C-86FF-44E1-6A1B-1CB05D9ADD5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7" name="Rectangle: Rounded Corners 17">
              <a:extLst>
                <a:ext uri="{FF2B5EF4-FFF2-40B4-BE49-F238E27FC236}">
                  <a16:creationId xmlns:a16="http://schemas.microsoft.com/office/drawing/2014/main" id="{7DFE8DDD-FC68-7E1E-9FB7-5C9B87F779B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7E169BFA-A57D-ADCE-954F-3B69ABB2D78C}"/>
              </a:ext>
            </a:extLst>
          </p:cNvPr>
          <p:cNvGrpSpPr/>
          <p:nvPr userDrawn="1"/>
        </p:nvGrpSpPr>
        <p:grpSpPr>
          <a:xfrm>
            <a:off x="9883963" y="1366258"/>
            <a:ext cx="648616" cy="648614"/>
            <a:chOff x="1937017" y="2512190"/>
            <a:chExt cx="1466850" cy="1466850"/>
          </a:xfrm>
        </p:grpSpPr>
        <p:sp>
          <p:nvSpPr>
            <p:cNvPr id="49" name="Rectangle: Rounded Corners 16">
              <a:extLst>
                <a:ext uri="{FF2B5EF4-FFF2-40B4-BE49-F238E27FC236}">
                  <a16:creationId xmlns:a16="http://schemas.microsoft.com/office/drawing/2014/main" id="{63CC1B11-3601-3E12-DB6A-746B29B2EC3C}"/>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Rectangle: Rounded Corners 17">
              <a:extLst>
                <a:ext uri="{FF2B5EF4-FFF2-40B4-BE49-F238E27FC236}">
                  <a16:creationId xmlns:a16="http://schemas.microsoft.com/office/drawing/2014/main" id="{FD5641AE-5A66-6696-F164-16BA8D1BB976}"/>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3" name="Text Placeholder 32">
            <a:extLst>
              <a:ext uri="{FF2B5EF4-FFF2-40B4-BE49-F238E27FC236}">
                <a16:creationId xmlns:a16="http://schemas.microsoft.com/office/drawing/2014/main" id="{3DCCBE68-DD56-B706-AB71-90EEFA4FD8E5}"/>
              </a:ext>
            </a:extLst>
          </p:cNvPr>
          <p:cNvSpPr>
            <a:spLocks noGrp="1"/>
          </p:cNvSpPr>
          <p:nvPr userDrawn="1">
            <p:ph type="body" sz="quarter" idx="20" hasCustomPrompt="1"/>
          </p:nvPr>
        </p:nvSpPr>
        <p:spPr>
          <a:xfrm>
            <a:off x="798915" y="2258043"/>
            <a:ext cx="2403155" cy="246221"/>
          </a:xfrm>
        </p:spPr>
        <p:txBody>
          <a:bodyPr/>
          <a:lstStyle>
            <a:lvl1pPr marL="0" indent="0" algn="ctr">
              <a:buNone/>
              <a:defRPr sz="1600">
                <a:solidFill>
                  <a:schemeClr val="tx2"/>
                </a:solidFill>
                <a:latin typeface="+mj-lt"/>
              </a:defRPr>
            </a:lvl1pPr>
          </a:lstStyle>
          <a:p>
            <a:pPr lvl="0"/>
            <a:r>
              <a:rPr lang="en-US"/>
              <a:t>Lorem Ipsum</a:t>
            </a:r>
          </a:p>
        </p:txBody>
      </p:sp>
      <p:sp>
        <p:nvSpPr>
          <p:cNvPr id="99" name="Text Placeholder 98">
            <a:extLst>
              <a:ext uri="{FF2B5EF4-FFF2-40B4-BE49-F238E27FC236}">
                <a16:creationId xmlns:a16="http://schemas.microsoft.com/office/drawing/2014/main" id="{D4E3133B-180D-4B3F-28E7-F1833C9232E4}"/>
              </a:ext>
            </a:extLst>
          </p:cNvPr>
          <p:cNvSpPr>
            <a:spLocks noGrp="1"/>
          </p:cNvSpPr>
          <p:nvPr userDrawn="1">
            <p:ph type="body" sz="quarter" idx="32" hasCustomPrompt="1"/>
          </p:nvPr>
        </p:nvSpPr>
        <p:spPr>
          <a:xfrm>
            <a:off x="798915" y="2609461"/>
            <a:ext cx="2403155" cy="1015663"/>
          </a:xfrm>
        </p:spPr>
        <p:txBody>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34" name="Text Placeholder 32">
            <a:extLst>
              <a:ext uri="{FF2B5EF4-FFF2-40B4-BE49-F238E27FC236}">
                <a16:creationId xmlns:a16="http://schemas.microsoft.com/office/drawing/2014/main" id="{18E75545-CBDE-73F1-D852-B66ECB9AF1E1}"/>
              </a:ext>
            </a:extLst>
          </p:cNvPr>
          <p:cNvSpPr>
            <a:spLocks noGrp="1"/>
          </p:cNvSpPr>
          <p:nvPr userDrawn="1">
            <p:ph type="body" sz="quarter" idx="21" hasCustomPrompt="1"/>
          </p:nvPr>
        </p:nvSpPr>
        <p:spPr>
          <a:xfrm>
            <a:off x="3534840" y="2258043"/>
            <a:ext cx="2403155" cy="246221"/>
          </a:xfrm>
        </p:spPr>
        <p:txBody>
          <a:bodyPr/>
          <a:lstStyle>
            <a:lvl1pPr marL="0" indent="0" algn="ctr">
              <a:buNone/>
              <a:defRPr sz="1600">
                <a:solidFill>
                  <a:schemeClr val="tx2"/>
                </a:solidFill>
                <a:latin typeface="+mj-lt"/>
              </a:defRPr>
            </a:lvl1pPr>
          </a:lstStyle>
          <a:p>
            <a:pPr lvl="0"/>
            <a:r>
              <a:rPr lang="en-US"/>
              <a:t>Lorem Ipsum</a:t>
            </a:r>
          </a:p>
        </p:txBody>
      </p:sp>
      <p:sp>
        <p:nvSpPr>
          <p:cNvPr id="100" name="Text Placeholder 98">
            <a:extLst>
              <a:ext uri="{FF2B5EF4-FFF2-40B4-BE49-F238E27FC236}">
                <a16:creationId xmlns:a16="http://schemas.microsoft.com/office/drawing/2014/main" id="{7A2E166E-C2F7-96C5-2D8A-3CA863DF22BC}"/>
              </a:ext>
            </a:extLst>
          </p:cNvPr>
          <p:cNvSpPr>
            <a:spLocks noGrp="1"/>
          </p:cNvSpPr>
          <p:nvPr userDrawn="1">
            <p:ph type="body" sz="quarter" idx="33" hasCustomPrompt="1"/>
          </p:nvPr>
        </p:nvSpPr>
        <p:spPr>
          <a:xfrm>
            <a:off x="3534840" y="2609461"/>
            <a:ext cx="2403155" cy="1015663"/>
          </a:xfrm>
        </p:spPr>
        <p:txBody>
          <a:bodyPr>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35" name="Text Placeholder 32">
            <a:extLst>
              <a:ext uri="{FF2B5EF4-FFF2-40B4-BE49-F238E27FC236}">
                <a16:creationId xmlns:a16="http://schemas.microsoft.com/office/drawing/2014/main" id="{38D76B41-D944-5E02-C54F-D41AF3CBC137}"/>
              </a:ext>
            </a:extLst>
          </p:cNvPr>
          <p:cNvSpPr>
            <a:spLocks noGrp="1"/>
          </p:cNvSpPr>
          <p:nvPr userDrawn="1">
            <p:ph type="body" sz="quarter" idx="22" hasCustomPrompt="1"/>
          </p:nvPr>
        </p:nvSpPr>
        <p:spPr>
          <a:xfrm>
            <a:off x="6270766" y="2258043"/>
            <a:ext cx="2403155" cy="246221"/>
          </a:xfrm>
        </p:spPr>
        <p:txBody>
          <a:bodyPr/>
          <a:lstStyle>
            <a:lvl1pPr marL="0" indent="0" algn="ctr">
              <a:buNone/>
              <a:defRPr sz="1600">
                <a:solidFill>
                  <a:schemeClr val="tx2"/>
                </a:solidFill>
                <a:latin typeface="+mj-lt"/>
              </a:defRPr>
            </a:lvl1pPr>
          </a:lstStyle>
          <a:p>
            <a:pPr lvl="0"/>
            <a:r>
              <a:rPr lang="en-US"/>
              <a:t>Lorem Ipsum</a:t>
            </a:r>
          </a:p>
        </p:txBody>
      </p:sp>
      <p:sp>
        <p:nvSpPr>
          <p:cNvPr id="101" name="Text Placeholder 98">
            <a:extLst>
              <a:ext uri="{FF2B5EF4-FFF2-40B4-BE49-F238E27FC236}">
                <a16:creationId xmlns:a16="http://schemas.microsoft.com/office/drawing/2014/main" id="{FDFE9E6B-9A5A-C886-3DC2-BF36738861E1}"/>
              </a:ext>
            </a:extLst>
          </p:cNvPr>
          <p:cNvSpPr>
            <a:spLocks noGrp="1"/>
          </p:cNvSpPr>
          <p:nvPr userDrawn="1">
            <p:ph type="body" sz="quarter" idx="34" hasCustomPrompt="1"/>
          </p:nvPr>
        </p:nvSpPr>
        <p:spPr>
          <a:xfrm>
            <a:off x="6270766" y="2609461"/>
            <a:ext cx="2403155" cy="1015663"/>
          </a:xfrm>
        </p:spPr>
        <p:txBody>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66" name="Text Placeholder 32">
            <a:extLst>
              <a:ext uri="{FF2B5EF4-FFF2-40B4-BE49-F238E27FC236}">
                <a16:creationId xmlns:a16="http://schemas.microsoft.com/office/drawing/2014/main" id="{C9616B2B-427E-3102-7BE4-904DDEFFDB14}"/>
              </a:ext>
            </a:extLst>
          </p:cNvPr>
          <p:cNvSpPr>
            <a:spLocks noGrp="1"/>
          </p:cNvSpPr>
          <p:nvPr userDrawn="1">
            <p:ph type="body" sz="quarter" idx="26" hasCustomPrompt="1"/>
          </p:nvPr>
        </p:nvSpPr>
        <p:spPr>
          <a:xfrm>
            <a:off x="9006693" y="2258043"/>
            <a:ext cx="2403155" cy="246221"/>
          </a:xfrm>
        </p:spPr>
        <p:txBody>
          <a:bodyPr/>
          <a:lstStyle>
            <a:lvl1pPr marL="0" indent="0" algn="ctr">
              <a:buNone/>
              <a:defRPr sz="1600">
                <a:solidFill>
                  <a:schemeClr val="tx2"/>
                </a:solidFill>
                <a:latin typeface="+mj-lt"/>
              </a:defRPr>
            </a:lvl1pPr>
          </a:lstStyle>
          <a:p>
            <a:pPr lvl="0"/>
            <a:r>
              <a:rPr lang="en-US"/>
              <a:t>Lorem Ipsum</a:t>
            </a:r>
          </a:p>
        </p:txBody>
      </p:sp>
      <p:sp>
        <p:nvSpPr>
          <p:cNvPr id="102" name="Text Placeholder 98">
            <a:extLst>
              <a:ext uri="{FF2B5EF4-FFF2-40B4-BE49-F238E27FC236}">
                <a16:creationId xmlns:a16="http://schemas.microsoft.com/office/drawing/2014/main" id="{4F89259D-8836-D5D4-2314-0A71C1CC270B}"/>
              </a:ext>
            </a:extLst>
          </p:cNvPr>
          <p:cNvSpPr>
            <a:spLocks noGrp="1"/>
          </p:cNvSpPr>
          <p:nvPr userDrawn="1">
            <p:ph type="body" sz="quarter" idx="35" hasCustomPrompt="1"/>
          </p:nvPr>
        </p:nvSpPr>
        <p:spPr>
          <a:xfrm>
            <a:off x="9006693" y="2609461"/>
            <a:ext cx="2403155" cy="1015663"/>
          </a:xfrm>
        </p:spPr>
        <p:txBody>
          <a:bodyPr>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grpSp>
        <p:nvGrpSpPr>
          <p:cNvPr id="62" name="Group 61">
            <a:extLst>
              <a:ext uri="{FF2B5EF4-FFF2-40B4-BE49-F238E27FC236}">
                <a16:creationId xmlns:a16="http://schemas.microsoft.com/office/drawing/2014/main" id="{E05F6178-CA1D-9EDE-0CD2-600BBFF13943}"/>
              </a:ext>
            </a:extLst>
          </p:cNvPr>
          <p:cNvGrpSpPr/>
          <p:nvPr userDrawn="1"/>
        </p:nvGrpSpPr>
        <p:grpSpPr>
          <a:xfrm>
            <a:off x="2133064" y="3966104"/>
            <a:ext cx="648616" cy="648614"/>
            <a:chOff x="1937017" y="2512190"/>
            <a:chExt cx="1466850" cy="1466850"/>
          </a:xfrm>
        </p:grpSpPr>
        <p:sp>
          <p:nvSpPr>
            <p:cNvPr id="63" name="Rectangle: Rounded Corners 16">
              <a:extLst>
                <a:ext uri="{FF2B5EF4-FFF2-40B4-BE49-F238E27FC236}">
                  <a16:creationId xmlns:a16="http://schemas.microsoft.com/office/drawing/2014/main" id="{1541019A-1DC6-72CC-A5FB-601615B02FA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ectangle: Rounded Corners 17">
              <a:extLst>
                <a:ext uri="{FF2B5EF4-FFF2-40B4-BE49-F238E27FC236}">
                  <a16:creationId xmlns:a16="http://schemas.microsoft.com/office/drawing/2014/main" id="{2C6CE270-E721-1D7A-2ABC-AD5A81104AE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5257665B-92B5-B8E6-6749-11A2E7686CD7}"/>
              </a:ext>
            </a:extLst>
          </p:cNvPr>
          <p:cNvGrpSpPr>
            <a:grpSpLocks/>
          </p:cNvGrpSpPr>
          <p:nvPr userDrawn="1"/>
        </p:nvGrpSpPr>
        <p:grpSpPr>
          <a:xfrm>
            <a:off x="686311" y="4745293"/>
            <a:ext cx="3542121" cy="1435170"/>
            <a:chOff x="686311" y="2624833"/>
            <a:chExt cx="2628362" cy="1284515"/>
          </a:xfrm>
        </p:grpSpPr>
        <p:sp>
          <p:nvSpPr>
            <p:cNvPr id="67" name="Rectangle: Rounded Corners 16">
              <a:extLst>
                <a:ext uri="{FF2B5EF4-FFF2-40B4-BE49-F238E27FC236}">
                  <a16:creationId xmlns:a16="http://schemas.microsoft.com/office/drawing/2014/main" id="{AB18B2B8-7E35-8932-F826-87F2BFB4A0DA}"/>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9" name="Rectangle: Rounded Corners 17">
              <a:extLst>
                <a:ext uri="{FF2B5EF4-FFF2-40B4-BE49-F238E27FC236}">
                  <a16:creationId xmlns:a16="http://schemas.microsoft.com/office/drawing/2014/main" id="{7A8FAE77-B601-2D2C-84E4-22C10547F7BC}"/>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D0E46AE-22AD-CFE8-FAF0-A4A250926962}"/>
              </a:ext>
            </a:extLst>
          </p:cNvPr>
          <p:cNvGrpSpPr>
            <a:grpSpLocks/>
          </p:cNvGrpSpPr>
          <p:nvPr userDrawn="1"/>
        </p:nvGrpSpPr>
        <p:grpSpPr>
          <a:xfrm>
            <a:off x="4333320" y="4745293"/>
            <a:ext cx="3542121" cy="1435170"/>
            <a:chOff x="686311" y="2624833"/>
            <a:chExt cx="2628362" cy="1284515"/>
          </a:xfrm>
        </p:grpSpPr>
        <p:sp>
          <p:nvSpPr>
            <p:cNvPr id="76" name="Rectangle: Rounded Corners 16">
              <a:extLst>
                <a:ext uri="{FF2B5EF4-FFF2-40B4-BE49-F238E27FC236}">
                  <a16:creationId xmlns:a16="http://schemas.microsoft.com/office/drawing/2014/main" id="{9A62836F-F289-12C2-2613-903FE6CECA91}"/>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Rectangle: Rounded Corners 17">
              <a:extLst>
                <a:ext uri="{FF2B5EF4-FFF2-40B4-BE49-F238E27FC236}">
                  <a16:creationId xmlns:a16="http://schemas.microsoft.com/office/drawing/2014/main" id="{6CA97B9F-E20F-0BF7-5480-7472F946A674}"/>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12AC4F4E-0C2A-DC68-DE32-DEE1CACE8229}"/>
              </a:ext>
            </a:extLst>
          </p:cNvPr>
          <p:cNvGrpSpPr>
            <a:grpSpLocks/>
          </p:cNvGrpSpPr>
          <p:nvPr userDrawn="1"/>
        </p:nvGrpSpPr>
        <p:grpSpPr>
          <a:xfrm>
            <a:off x="7980330" y="4745293"/>
            <a:ext cx="3542121" cy="1435170"/>
            <a:chOff x="686311" y="2624833"/>
            <a:chExt cx="2628362" cy="1284515"/>
          </a:xfrm>
        </p:grpSpPr>
        <p:sp>
          <p:nvSpPr>
            <p:cNvPr id="83" name="Rectangle: Rounded Corners 16">
              <a:extLst>
                <a:ext uri="{FF2B5EF4-FFF2-40B4-BE49-F238E27FC236}">
                  <a16:creationId xmlns:a16="http://schemas.microsoft.com/office/drawing/2014/main" id="{C252C11F-2600-DAB8-3189-6E70A3426A04}"/>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5" name="Rectangle: Rounded Corners 17">
              <a:extLst>
                <a:ext uri="{FF2B5EF4-FFF2-40B4-BE49-F238E27FC236}">
                  <a16:creationId xmlns:a16="http://schemas.microsoft.com/office/drawing/2014/main" id="{8D6A2411-CB57-FF9B-A8F3-E02853E05F6B}"/>
                </a:ext>
              </a:extLst>
            </p:cNvPr>
            <p:cNvSpPr/>
            <p:nvPr/>
          </p:nvSpPr>
          <p:spPr bwMode="auto">
            <a:xfrm>
              <a:off x="686311" y="2624833"/>
              <a:ext cx="2628362" cy="1284515"/>
            </a:xfrm>
            <a:prstGeom prst="roundRect">
              <a:avLst>
                <a:gd name="adj" fmla="val 73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86" name="Straight Connector 85">
            <a:extLst>
              <a:ext uri="{FF2B5EF4-FFF2-40B4-BE49-F238E27FC236}">
                <a16:creationId xmlns:a16="http://schemas.microsoft.com/office/drawing/2014/main" id="{DF13A8D4-A8DA-50B9-1426-0B2052E44257}"/>
              </a:ext>
            </a:extLst>
          </p:cNvPr>
          <p:cNvCxnSpPr>
            <a:cxnSpLocks/>
          </p:cNvCxnSpPr>
          <p:nvPr userDrawn="1"/>
        </p:nvCxnSpPr>
        <p:spPr>
          <a:xfrm>
            <a:off x="2045891" y="6180463"/>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88" name="Straight Connector 87">
            <a:extLst>
              <a:ext uri="{FF2B5EF4-FFF2-40B4-BE49-F238E27FC236}">
                <a16:creationId xmlns:a16="http://schemas.microsoft.com/office/drawing/2014/main" id="{E5EEB2CC-DB67-A100-3CA7-FC3CD8A0AC78}"/>
              </a:ext>
            </a:extLst>
          </p:cNvPr>
          <p:cNvCxnSpPr>
            <a:cxnSpLocks/>
          </p:cNvCxnSpPr>
          <p:nvPr userDrawn="1"/>
        </p:nvCxnSpPr>
        <p:spPr>
          <a:xfrm>
            <a:off x="5692901" y="6180463"/>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cxnSp>
        <p:nvCxnSpPr>
          <p:cNvPr id="89" name="Straight Connector 88">
            <a:extLst>
              <a:ext uri="{FF2B5EF4-FFF2-40B4-BE49-F238E27FC236}">
                <a16:creationId xmlns:a16="http://schemas.microsoft.com/office/drawing/2014/main" id="{D2A8461F-6723-B73A-047D-0BB02C6FA55A}"/>
              </a:ext>
            </a:extLst>
          </p:cNvPr>
          <p:cNvCxnSpPr>
            <a:cxnSpLocks/>
          </p:cNvCxnSpPr>
          <p:nvPr userDrawn="1"/>
        </p:nvCxnSpPr>
        <p:spPr>
          <a:xfrm>
            <a:off x="9339911" y="6180463"/>
            <a:ext cx="822960" cy="0"/>
          </a:xfrm>
          <a:prstGeom prst="line">
            <a:avLst/>
          </a:prstGeom>
          <a:solidFill>
            <a:schemeClr val="bg1"/>
          </a:solidFill>
          <a:ln w="38100" cap="rnd">
            <a:gradFill flip="none" rotWithShape="1">
              <a:gsLst>
                <a:gs pos="100000">
                  <a:schemeClr val="accent6"/>
                </a:gs>
                <a:gs pos="50000">
                  <a:schemeClr val="accent1">
                    <a:lumMod val="60000"/>
                    <a:lumOff val="40000"/>
                  </a:schemeClr>
                </a:gs>
                <a:gs pos="0">
                  <a:schemeClr val="accent1"/>
                </a:gs>
              </a:gsLst>
              <a:lin ang="0" scaled="1"/>
              <a:tileRect/>
            </a:grad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cxnSp>
      <p:grpSp>
        <p:nvGrpSpPr>
          <p:cNvPr id="91" name="Group 90">
            <a:extLst>
              <a:ext uri="{FF2B5EF4-FFF2-40B4-BE49-F238E27FC236}">
                <a16:creationId xmlns:a16="http://schemas.microsoft.com/office/drawing/2014/main" id="{993D14BB-69D8-C841-5042-875D0D923F33}"/>
              </a:ext>
            </a:extLst>
          </p:cNvPr>
          <p:cNvGrpSpPr/>
          <p:nvPr userDrawn="1"/>
        </p:nvGrpSpPr>
        <p:grpSpPr>
          <a:xfrm>
            <a:off x="5780072" y="3966104"/>
            <a:ext cx="648616" cy="648614"/>
            <a:chOff x="1937017" y="2512190"/>
            <a:chExt cx="1466850" cy="1466850"/>
          </a:xfrm>
        </p:grpSpPr>
        <p:sp>
          <p:nvSpPr>
            <p:cNvPr id="92" name="Rectangle: Rounded Corners 16">
              <a:extLst>
                <a:ext uri="{FF2B5EF4-FFF2-40B4-BE49-F238E27FC236}">
                  <a16:creationId xmlns:a16="http://schemas.microsoft.com/office/drawing/2014/main" id="{665A47DA-D699-B9D0-F6A8-1FB08A53451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ectangle: Rounded Corners 17">
              <a:extLst>
                <a:ext uri="{FF2B5EF4-FFF2-40B4-BE49-F238E27FC236}">
                  <a16:creationId xmlns:a16="http://schemas.microsoft.com/office/drawing/2014/main" id="{EEC60B58-0975-2ACB-29AF-ECA195CA08AE}"/>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8304D51-BFFE-97CF-F97A-FEC5636B892C}"/>
              </a:ext>
            </a:extLst>
          </p:cNvPr>
          <p:cNvGrpSpPr/>
          <p:nvPr userDrawn="1"/>
        </p:nvGrpSpPr>
        <p:grpSpPr>
          <a:xfrm>
            <a:off x="9427083" y="3966104"/>
            <a:ext cx="648616" cy="648614"/>
            <a:chOff x="1937017" y="2512190"/>
            <a:chExt cx="1466850" cy="1466850"/>
          </a:xfrm>
        </p:grpSpPr>
        <p:sp>
          <p:nvSpPr>
            <p:cNvPr id="98" name="Rectangle: Rounded Corners 16">
              <a:extLst>
                <a:ext uri="{FF2B5EF4-FFF2-40B4-BE49-F238E27FC236}">
                  <a16:creationId xmlns:a16="http://schemas.microsoft.com/office/drawing/2014/main" id="{D6035A34-B8C4-D373-D895-5E17EB7C402E}"/>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Rectangle: Rounded Corners 17">
              <a:extLst>
                <a:ext uri="{FF2B5EF4-FFF2-40B4-BE49-F238E27FC236}">
                  <a16:creationId xmlns:a16="http://schemas.microsoft.com/office/drawing/2014/main" id="{79E4BD16-FE1F-A2CF-89AD-4187693FC96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8" name="Text Placeholder 32">
            <a:extLst>
              <a:ext uri="{FF2B5EF4-FFF2-40B4-BE49-F238E27FC236}">
                <a16:creationId xmlns:a16="http://schemas.microsoft.com/office/drawing/2014/main" id="{159252D9-054F-8BC1-13A0-5A91DC0807D3}"/>
              </a:ext>
            </a:extLst>
          </p:cNvPr>
          <p:cNvSpPr>
            <a:spLocks noGrp="1"/>
          </p:cNvSpPr>
          <p:nvPr userDrawn="1">
            <p:ph type="body" sz="quarter" idx="28" hasCustomPrompt="1"/>
          </p:nvPr>
        </p:nvSpPr>
        <p:spPr>
          <a:xfrm>
            <a:off x="798915" y="4857889"/>
            <a:ext cx="3316914" cy="246221"/>
          </a:xfrm>
        </p:spPr>
        <p:txBody>
          <a:bodyPr/>
          <a:lstStyle>
            <a:lvl1pPr marL="0" indent="0" algn="ctr">
              <a:buNone/>
              <a:defRPr sz="1600">
                <a:solidFill>
                  <a:schemeClr val="tx2"/>
                </a:solidFill>
                <a:latin typeface="+mj-lt"/>
              </a:defRPr>
            </a:lvl1pPr>
          </a:lstStyle>
          <a:p>
            <a:pPr lvl="0"/>
            <a:r>
              <a:rPr lang="en-US"/>
              <a:t>Lorem Ipsum</a:t>
            </a:r>
          </a:p>
        </p:txBody>
      </p:sp>
      <p:sp>
        <p:nvSpPr>
          <p:cNvPr id="103" name="Text Placeholder 98">
            <a:extLst>
              <a:ext uri="{FF2B5EF4-FFF2-40B4-BE49-F238E27FC236}">
                <a16:creationId xmlns:a16="http://schemas.microsoft.com/office/drawing/2014/main" id="{490312CA-5D52-E965-F395-4100F52DB18C}"/>
              </a:ext>
            </a:extLst>
          </p:cNvPr>
          <p:cNvSpPr>
            <a:spLocks noGrp="1"/>
          </p:cNvSpPr>
          <p:nvPr userDrawn="1">
            <p:ph type="body" sz="quarter" idx="36" hasCustomPrompt="1"/>
          </p:nvPr>
        </p:nvSpPr>
        <p:spPr>
          <a:xfrm>
            <a:off x="798915" y="5209307"/>
            <a:ext cx="3316914" cy="846386"/>
          </a:xfrm>
        </p:spPr>
        <p:txBody>
          <a:bodyPr wrap="square">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106" name="Text Placeholder 32">
            <a:extLst>
              <a:ext uri="{FF2B5EF4-FFF2-40B4-BE49-F238E27FC236}">
                <a16:creationId xmlns:a16="http://schemas.microsoft.com/office/drawing/2014/main" id="{B2F25D40-7B4D-4652-F4E2-542135860E4F}"/>
              </a:ext>
            </a:extLst>
          </p:cNvPr>
          <p:cNvSpPr>
            <a:spLocks noGrp="1"/>
          </p:cNvSpPr>
          <p:nvPr userDrawn="1">
            <p:ph type="body" sz="quarter" idx="39" hasCustomPrompt="1"/>
          </p:nvPr>
        </p:nvSpPr>
        <p:spPr>
          <a:xfrm>
            <a:off x="4445924" y="4857889"/>
            <a:ext cx="3316914" cy="246221"/>
          </a:xfrm>
        </p:spPr>
        <p:txBody>
          <a:bodyPr/>
          <a:lstStyle>
            <a:lvl1pPr marL="0" indent="0" algn="ctr">
              <a:buNone/>
              <a:defRPr sz="1600">
                <a:solidFill>
                  <a:schemeClr val="tx2"/>
                </a:solidFill>
                <a:latin typeface="+mj-lt"/>
              </a:defRPr>
            </a:lvl1pPr>
          </a:lstStyle>
          <a:p>
            <a:pPr lvl="0"/>
            <a:r>
              <a:rPr lang="en-US"/>
              <a:t>Lorem Ipsum</a:t>
            </a:r>
          </a:p>
        </p:txBody>
      </p:sp>
      <p:sp>
        <p:nvSpPr>
          <p:cNvPr id="104" name="Text Placeholder 98">
            <a:extLst>
              <a:ext uri="{FF2B5EF4-FFF2-40B4-BE49-F238E27FC236}">
                <a16:creationId xmlns:a16="http://schemas.microsoft.com/office/drawing/2014/main" id="{D32BC256-5A5E-C772-67AA-36A728BE1DED}"/>
              </a:ext>
            </a:extLst>
          </p:cNvPr>
          <p:cNvSpPr>
            <a:spLocks noGrp="1"/>
          </p:cNvSpPr>
          <p:nvPr userDrawn="1">
            <p:ph type="body" sz="quarter" idx="37" hasCustomPrompt="1"/>
          </p:nvPr>
        </p:nvSpPr>
        <p:spPr>
          <a:xfrm>
            <a:off x="4445924" y="5209307"/>
            <a:ext cx="3316914" cy="846386"/>
          </a:xfrm>
        </p:spPr>
        <p:txBody>
          <a:bodyPr wrap="square">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107" name="Text Placeholder 32">
            <a:extLst>
              <a:ext uri="{FF2B5EF4-FFF2-40B4-BE49-F238E27FC236}">
                <a16:creationId xmlns:a16="http://schemas.microsoft.com/office/drawing/2014/main" id="{12B573B7-AC5C-3668-4395-A8F8750EA82D}"/>
              </a:ext>
            </a:extLst>
          </p:cNvPr>
          <p:cNvSpPr>
            <a:spLocks noGrp="1"/>
          </p:cNvSpPr>
          <p:nvPr userDrawn="1">
            <p:ph type="body" sz="quarter" idx="40" hasCustomPrompt="1"/>
          </p:nvPr>
        </p:nvSpPr>
        <p:spPr>
          <a:xfrm>
            <a:off x="8092934" y="4857889"/>
            <a:ext cx="3316914" cy="246221"/>
          </a:xfrm>
        </p:spPr>
        <p:txBody>
          <a:bodyPr/>
          <a:lstStyle>
            <a:lvl1pPr marL="0" indent="0" algn="ctr">
              <a:buNone/>
              <a:defRPr sz="1600">
                <a:solidFill>
                  <a:schemeClr val="tx2"/>
                </a:solidFill>
                <a:latin typeface="+mj-lt"/>
              </a:defRPr>
            </a:lvl1pPr>
          </a:lstStyle>
          <a:p>
            <a:pPr lvl="0"/>
            <a:r>
              <a:rPr lang="en-US"/>
              <a:t>Lorem Ipsum</a:t>
            </a:r>
          </a:p>
        </p:txBody>
      </p:sp>
      <p:sp>
        <p:nvSpPr>
          <p:cNvPr id="105" name="Text Placeholder 98">
            <a:extLst>
              <a:ext uri="{FF2B5EF4-FFF2-40B4-BE49-F238E27FC236}">
                <a16:creationId xmlns:a16="http://schemas.microsoft.com/office/drawing/2014/main" id="{63CA9330-2063-182E-3BD3-EDBFBF3C6903}"/>
              </a:ext>
            </a:extLst>
          </p:cNvPr>
          <p:cNvSpPr>
            <a:spLocks noGrp="1"/>
          </p:cNvSpPr>
          <p:nvPr userDrawn="1">
            <p:ph type="body" sz="quarter" idx="38" hasCustomPrompt="1"/>
          </p:nvPr>
        </p:nvSpPr>
        <p:spPr>
          <a:xfrm>
            <a:off x="8092934" y="5209307"/>
            <a:ext cx="3316914" cy="846386"/>
          </a:xfrm>
        </p:spPr>
        <p:txBody>
          <a:bodyPr wrap="square">
            <a:spAutoFit/>
          </a:bodyPr>
          <a:lstStyle>
            <a:lvl1pPr marL="0" indent="0" algn="ctr">
              <a:spcBef>
                <a:spcPts val="0"/>
              </a:spcBef>
              <a:spcAft>
                <a:spcPts val="300"/>
              </a:spcAft>
              <a:buNone/>
              <a:defRPr sz="1100">
                <a:solidFill>
                  <a:schemeClr val="tx1"/>
                </a:solidFill>
                <a:latin typeface="+mn-lt"/>
              </a:defRPr>
            </a:lvl1pPr>
            <a:lvl5pP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Tree>
    <p:extLst>
      <p:ext uri="{BB962C8B-B14F-4D97-AF65-F5344CB8AC3E}">
        <p14:creationId xmlns:p14="http://schemas.microsoft.com/office/powerpoint/2010/main" val="3702937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bullet Horizonta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42394-3E7A-9DB8-86A4-43F410F913F0}"/>
              </a:ext>
            </a:extLst>
          </p:cNvPr>
          <p:cNvPicPr>
            <a:picLocks noChangeAspect="1"/>
          </p:cNvPicPr>
          <p:nvPr userDrawn="1"/>
        </p:nvPicPr>
        <p:blipFill rotWithShape="1">
          <a:blip r:embed="rId2"/>
          <a:srcRect l="34664" b="34664"/>
          <a:stretch/>
        </p:blipFill>
        <p:spPr>
          <a:xfrm>
            <a:off x="0" y="-1"/>
            <a:ext cx="12192000" cy="6858001"/>
          </a:xfrm>
          <a:prstGeom prst="rect">
            <a:avLst/>
          </a:prstGeom>
        </p:spPr>
      </p:pic>
      <p:grpSp>
        <p:nvGrpSpPr>
          <p:cNvPr id="63" name="Group 62">
            <a:extLst>
              <a:ext uri="{FF2B5EF4-FFF2-40B4-BE49-F238E27FC236}">
                <a16:creationId xmlns:a16="http://schemas.microsoft.com/office/drawing/2014/main" id="{1CE0D7FF-2147-B16D-2BBC-76038BE55E68}"/>
              </a:ext>
            </a:extLst>
          </p:cNvPr>
          <p:cNvGrpSpPr/>
          <p:nvPr userDrawn="1"/>
        </p:nvGrpSpPr>
        <p:grpSpPr>
          <a:xfrm flipV="1">
            <a:off x="0" y="0"/>
            <a:ext cx="3228975" cy="6565900"/>
            <a:chOff x="0" y="495300"/>
            <a:chExt cx="3228975" cy="6362700"/>
          </a:xfrm>
        </p:grpSpPr>
        <p:sp>
          <p:nvSpPr>
            <p:cNvPr id="10" name="Rectangle: Rounded Corners 9">
              <a:extLst>
                <a:ext uri="{FF2B5EF4-FFF2-40B4-BE49-F238E27FC236}">
                  <a16:creationId xmlns:a16="http://schemas.microsoft.com/office/drawing/2014/main" id="{0CA2F319-7E68-1EE4-F7EB-129F435BE14B}"/>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Rectangle: Rounded Corners 10">
              <a:extLst>
                <a:ext uri="{FF2B5EF4-FFF2-40B4-BE49-F238E27FC236}">
                  <a16:creationId xmlns:a16="http://schemas.microsoft.com/office/drawing/2014/main" id="{7952BA97-4F26-1E12-08F9-57CE2BF8E2F1}"/>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71501" y="865035"/>
            <a:ext cx="2302328" cy="2215991"/>
          </a:xfrm>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6" name="Rectangle: Rounded Corners 5">
            <a:extLst>
              <a:ext uri="{FF2B5EF4-FFF2-40B4-BE49-F238E27FC236}">
                <a16:creationId xmlns:a16="http://schemas.microsoft.com/office/drawing/2014/main" id="{6E97C14F-8071-A8A8-FF34-E360BA9D196F}"/>
              </a:ext>
            </a:extLst>
          </p:cNvPr>
          <p:cNvSpPr>
            <a:spLocks/>
          </p:cNvSpPr>
          <p:nvPr userDrawn="1"/>
        </p:nvSpPr>
        <p:spPr bwMode="auto">
          <a:xfrm>
            <a:off x="3452813" y="495300"/>
            <a:ext cx="8167686" cy="5867400"/>
          </a:xfrm>
          <a:prstGeom prst="roundRect">
            <a:avLst>
              <a:gd name="adj" fmla="val 1920"/>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grpSp>
        <p:nvGrpSpPr>
          <p:cNvPr id="7" name="Group 6">
            <a:extLst>
              <a:ext uri="{FF2B5EF4-FFF2-40B4-BE49-F238E27FC236}">
                <a16:creationId xmlns:a16="http://schemas.microsoft.com/office/drawing/2014/main" id="{31EDE84F-924F-9CC9-E5E9-515836881D04}"/>
              </a:ext>
            </a:extLst>
          </p:cNvPr>
          <p:cNvGrpSpPr/>
          <p:nvPr userDrawn="1"/>
        </p:nvGrpSpPr>
        <p:grpSpPr>
          <a:xfrm>
            <a:off x="3549189" y="599431"/>
            <a:ext cx="7974934" cy="1796488"/>
            <a:chOff x="3549189" y="609300"/>
            <a:chExt cx="7974934" cy="1618907"/>
          </a:xfrm>
        </p:grpSpPr>
        <p:sp>
          <p:nvSpPr>
            <p:cNvPr id="9" name="Rectangle: Rounded Corners 16">
              <a:extLst>
                <a:ext uri="{FF2B5EF4-FFF2-40B4-BE49-F238E27FC236}">
                  <a16:creationId xmlns:a16="http://schemas.microsoft.com/office/drawing/2014/main" id="{B254AED0-774E-1074-2F38-48BF874DF31B}"/>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Rounded Corners 17">
              <a:extLst>
                <a:ext uri="{FF2B5EF4-FFF2-40B4-BE49-F238E27FC236}">
                  <a16:creationId xmlns:a16="http://schemas.microsoft.com/office/drawing/2014/main" id="{FD1E6D5C-8E1A-2AC3-642C-7C1B4D5171C2}"/>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D720C73E-8157-9A3F-29DF-6509E8F0E951}"/>
              </a:ext>
            </a:extLst>
          </p:cNvPr>
          <p:cNvGrpSpPr/>
          <p:nvPr userDrawn="1"/>
        </p:nvGrpSpPr>
        <p:grpSpPr>
          <a:xfrm>
            <a:off x="3549189" y="2530756"/>
            <a:ext cx="7974934" cy="1796488"/>
            <a:chOff x="3549189" y="609300"/>
            <a:chExt cx="7974934" cy="1618907"/>
          </a:xfrm>
        </p:grpSpPr>
        <p:sp>
          <p:nvSpPr>
            <p:cNvPr id="14" name="Rectangle: Rounded Corners 16">
              <a:extLst>
                <a:ext uri="{FF2B5EF4-FFF2-40B4-BE49-F238E27FC236}">
                  <a16:creationId xmlns:a16="http://schemas.microsoft.com/office/drawing/2014/main" id="{2111D4DD-B0D1-5AAC-1D3F-B6A3FCAA3C2B}"/>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Rounded Corners 17">
              <a:extLst>
                <a:ext uri="{FF2B5EF4-FFF2-40B4-BE49-F238E27FC236}">
                  <a16:creationId xmlns:a16="http://schemas.microsoft.com/office/drawing/2014/main" id="{542FCCD6-1562-4BEF-FA11-215050D49CDC}"/>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905C95B6-56AA-918F-CC91-366FA37C91DD}"/>
              </a:ext>
            </a:extLst>
          </p:cNvPr>
          <p:cNvGrpSpPr/>
          <p:nvPr userDrawn="1"/>
        </p:nvGrpSpPr>
        <p:grpSpPr>
          <a:xfrm>
            <a:off x="3549189" y="4462081"/>
            <a:ext cx="7974934" cy="1796488"/>
            <a:chOff x="3549189" y="609300"/>
            <a:chExt cx="7974934" cy="1618907"/>
          </a:xfrm>
        </p:grpSpPr>
        <p:sp>
          <p:nvSpPr>
            <p:cNvPr id="19" name="Rectangle: Rounded Corners 16">
              <a:extLst>
                <a:ext uri="{FF2B5EF4-FFF2-40B4-BE49-F238E27FC236}">
                  <a16:creationId xmlns:a16="http://schemas.microsoft.com/office/drawing/2014/main" id="{8D63D573-35AF-D64F-A31A-1149D7FDE6BD}"/>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Rectangle: Rounded Corners 17">
              <a:extLst>
                <a:ext uri="{FF2B5EF4-FFF2-40B4-BE49-F238E27FC236}">
                  <a16:creationId xmlns:a16="http://schemas.microsoft.com/office/drawing/2014/main" id="{DDC5B813-D9B5-E06D-2398-913BEADEA24E}"/>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6B50092-3A9A-0B4E-CC45-06607976B0C1}"/>
              </a:ext>
            </a:extLst>
          </p:cNvPr>
          <p:cNvGrpSpPr>
            <a:grpSpLocks/>
          </p:cNvGrpSpPr>
          <p:nvPr userDrawn="1"/>
        </p:nvGrpSpPr>
        <p:grpSpPr>
          <a:xfrm>
            <a:off x="3715303" y="1248617"/>
            <a:ext cx="498118" cy="498116"/>
            <a:chOff x="1937017" y="2512190"/>
            <a:chExt cx="1466850" cy="1466850"/>
          </a:xfrm>
        </p:grpSpPr>
        <p:sp>
          <p:nvSpPr>
            <p:cNvPr id="24" name="Rectangle: Rounded Corners 16">
              <a:extLst>
                <a:ext uri="{FF2B5EF4-FFF2-40B4-BE49-F238E27FC236}">
                  <a16:creationId xmlns:a16="http://schemas.microsoft.com/office/drawing/2014/main" id="{AFEBA453-2617-C898-C4D8-7AD5E7FB85E2}"/>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Rectangle: Rounded Corners 17">
              <a:extLst>
                <a:ext uri="{FF2B5EF4-FFF2-40B4-BE49-F238E27FC236}">
                  <a16:creationId xmlns:a16="http://schemas.microsoft.com/office/drawing/2014/main" id="{F6195314-2A21-6ADC-7D84-B06A7577360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06243D5-FA52-AD7A-670B-4FF03399D499}"/>
              </a:ext>
            </a:extLst>
          </p:cNvPr>
          <p:cNvGrpSpPr>
            <a:grpSpLocks/>
          </p:cNvGrpSpPr>
          <p:nvPr userDrawn="1"/>
        </p:nvGrpSpPr>
        <p:grpSpPr>
          <a:xfrm>
            <a:off x="3715303" y="3179942"/>
            <a:ext cx="498118" cy="498116"/>
            <a:chOff x="1937017" y="2512190"/>
            <a:chExt cx="1466850" cy="1466850"/>
          </a:xfrm>
        </p:grpSpPr>
        <p:sp>
          <p:nvSpPr>
            <p:cNvPr id="27" name="Rectangle: Rounded Corners 16">
              <a:extLst>
                <a:ext uri="{FF2B5EF4-FFF2-40B4-BE49-F238E27FC236}">
                  <a16:creationId xmlns:a16="http://schemas.microsoft.com/office/drawing/2014/main" id="{DB7D376E-F00A-B744-762D-620A6BA359A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Rounded Corners 17">
              <a:extLst>
                <a:ext uri="{FF2B5EF4-FFF2-40B4-BE49-F238E27FC236}">
                  <a16:creationId xmlns:a16="http://schemas.microsoft.com/office/drawing/2014/main" id="{3E0DD908-F587-66BE-C5EF-7A204886FD9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CB41717B-FA9E-F59B-0743-1CFB043113C1}"/>
              </a:ext>
            </a:extLst>
          </p:cNvPr>
          <p:cNvGrpSpPr>
            <a:grpSpLocks/>
          </p:cNvGrpSpPr>
          <p:nvPr userDrawn="1"/>
        </p:nvGrpSpPr>
        <p:grpSpPr>
          <a:xfrm>
            <a:off x="3715303" y="5111267"/>
            <a:ext cx="498118" cy="498116"/>
            <a:chOff x="1937017" y="2512190"/>
            <a:chExt cx="1466850" cy="1466850"/>
          </a:xfrm>
        </p:grpSpPr>
        <p:sp>
          <p:nvSpPr>
            <p:cNvPr id="31" name="Rectangle: Rounded Corners 16">
              <a:extLst>
                <a:ext uri="{FF2B5EF4-FFF2-40B4-BE49-F238E27FC236}">
                  <a16:creationId xmlns:a16="http://schemas.microsoft.com/office/drawing/2014/main" id="{ABE7E82D-26BC-669E-29BD-328A4CA3A7C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Rounded Corners 17">
              <a:extLst>
                <a:ext uri="{FF2B5EF4-FFF2-40B4-BE49-F238E27FC236}">
                  <a16:creationId xmlns:a16="http://schemas.microsoft.com/office/drawing/2014/main" id="{722A96CC-7B9C-92B3-4609-B9FDB152D0CA}"/>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3" name="Text Placeholder 32">
            <a:extLst>
              <a:ext uri="{FF2B5EF4-FFF2-40B4-BE49-F238E27FC236}">
                <a16:creationId xmlns:a16="http://schemas.microsoft.com/office/drawing/2014/main" id="{3DCCBE68-DD56-B706-AB71-90EEFA4FD8E5}"/>
              </a:ext>
            </a:extLst>
          </p:cNvPr>
          <p:cNvSpPr>
            <a:spLocks noGrp="1"/>
          </p:cNvSpPr>
          <p:nvPr userDrawn="1">
            <p:ph type="body" sz="quarter" idx="20" hasCustomPrompt="1"/>
          </p:nvPr>
        </p:nvSpPr>
        <p:spPr>
          <a:xfrm>
            <a:off x="4348162" y="1220676"/>
            <a:ext cx="1081087" cy="553998"/>
          </a:xfrm>
        </p:spPr>
        <p:txBody>
          <a:bodyPr anchor="ctr"/>
          <a:lstStyle>
            <a:lvl1pPr marL="0" indent="0" algn="l">
              <a:buNone/>
              <a:defRPr sz="1800">
                <a:solidFill>
                  <a:schemeClr val="tx2"/>
                </a:solidFill>
                <a:latin typeface="+mj-lt"/>
              </a:defRPr>
            </a:lvl1pPr>
          </a:lstStyle>
          <a:p>
            <a:pPr lvl="0"/>
            <a:r>
              <a:rPr lang="en-US"/>
              <a:t>Lorem Ipsum</a:t>
            </a:r>
          </a:p>
        </p:txBody>
      </p:sp>
      <p:sp>
        <p:nvSpPr>
          <p:cNvPr id="57" name="Text Placeholder 32">
            <a:extLst>
              <a:ext uri="{FF2B5EF4-FFF2-40B4-BE49-F238E27FC236}">
                <a16:creationId xmlns:a16="http://schemas.microsoft.com/office/drawing/2014/main" id="{3E899646-95CC-C3C4-AB4E-DB2B9F406404}"/>
              </a:ext>
            </a:extLst>
          </p:cNvPr>
          <p:cNvSpPr>
            <a:spLocks noGrp="1"/>
          </p:cNvSpPr>
          <p:nvPr userDrawn="1">
            <p:ph type="body" sz="quarter" idx="45" hasCustomPrompt="1"/>
          </p:nvPr>
        </p:nvSpPr>
        <p:spPr>
          <a:xfrm>
            <a:off x="4348162" y="3152001"/>
            <a:ext cx="1081087" cy="553998"/>
          </a:xfrm>
        </p:spPr>
        <p:txBody>
          <a:bodyPr anchor="ctr"/>
          <a:lstStyle>
            <a:lvl1pPr marL="0" indent="0" algn="l">
              <a:buNone/>
              <a:defRPr sz="1800">
                <a:solidFill>
                  <a:schemeClr val="tx2"/>
                </a:solidFill>
                <a:latin typeface="+mj-lt"/>
              </a:defRPr>
            </a:lvl1pPr>
          </a:lstStyle>
          <a:p>
            <a:pPr lvl="0"/>
            <a:r>
              <a:rPr lang="en-US"/>
              <a:t>Lorem Ipsum</a:t>
            </a:r>
          </a:p>
        </p:txBody>
      </p:sp>
      <p:sp>
        <p:nvSpPr>
          <p:cNvPr id="54" name="Text Placeholder 52">
            <a:extLst>
              <a:ext uri="{FF2B5EF4-FFF2-40B4-BE49-F238E27FC236}">
                <a16:creationId xmlns:a16="http://schemas.microsoft.com/office/drawing/2014/main" id="{082CA8D8-16AF-D9D8-1B3B-B953506ABAC7}"/>
              </a:ext>
            </a:extLst>
          </p:cNvPr>
          <p:cNvSpPr>
            <a:spLocks noGrp="1"/>
          </p:cNvSpPr>
          <p:nvPr userDrawn="1">
            <p:ph type="body" sz="quarter" idx="53" hasCustomPrompt="1"/>
          </p:nvPr>
        </p:nvSpPr>
        <p:spPr>
          <a:xfrm>
            <a:off x="5553074" y="2607600"/>
            <a:ext cx="5886451" cy="1642800"/>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4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62" name="Text Placeholder 32">
            <a:extLst>
              <a:ext uri="{FF2B5EF4-FFF2-40B4-BE49-F238E27FC236}">
                <a16:creationId xmlns:a16="http://schemas.microsoft.com/office/drawing/2014/main" id="{037DBCE4-A731-0655-E03C-3C59A350491C}"/>
              </a:ext>
            </a:extLst>
          </p:cNvPr>
          <p:cNvSpPr>
            <a:spLocks noGrp="1"/>
          </p:cNvSpPr>
          <p:nvPr userDrawn="1">
            <p:ph type="body" sz="quarter" idx="48" hasCustomPrompt="1"/>
          </p:nvPr>
        </p:nvSpPr>
        <p:spPr>
          <a:xfrm>
            <a:off x="4348162" y="5083326"/>
            <a:ext cx="1081087" cy="553998"/>
          </a:xfrm>
        </p:spPr>
        <p:txBody>
          <a:bodyPr anchor="ctr"/>
          <a:lstStyle>
            <a:lvl1pPr marL="0" indent="0" algn="l">
              <a:buNone/>
              <a:defRPr sz="1800">
                <a:solidFill>
                  <a:schemeClr val="tx2"/>
                </a:solidFill>
                <a:latin typeface="+mj-lt"/>
              </a:defRPr>
            </a:lvl1pPr>
          </a:lstStyle>
          <a:p>
            <a:pPr lvl="0"/>
            <a:r>
              <a:rPr lang="en-US"/>
              <a:t>Lorem Ipsum</a:t>
            </a:r>
          </a:p>
        </p:txBody>
      </p:sp>
      <p:sp>
        <p:nvSpPr>
          <p:cNvPr id="58" name="Text Placeholder 52">
            <a:extLst>
              <a:ext uri="{FF2B5EF4-FFF2-40B4-BE49-F238E27FC236}">
                <a16:creationId xmlns:a16="http://schemas.microsoft.com/office/drawing/2014/main" id="{402A528E-9997-818A-3ECF-409E3D20BC79}"/>
              </a:ext>
            </a:extLst>
          </p:cNvPr>
          <p:cNvSpPr>
            <a:spLocks noGrp="1"/>
          </p:cNvSpPr>
          <p:nvPr userDrawn="1">
            <p:ph type="body" sz="quarter" idx="54" hasCustomPrompt="1"/>
          </p:nvPr>
        </p:nvSpPr>
        <p:spPr>
          <a:xfrm>
            <a:off x="5553074" y="4538925"/>
            <a:ext cx="5886451" cy="1642800"/>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4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53" name="Text Placeholder 52">
            <a:extLst>
              <a:ext uri="{FF2B5EF4-FFF2-40B4-BE49-F238E27FC236}">
                <a16:creationId xmlns:a16="http://schemas.microsoft.com/office/drawing/2014/main" id="{A8121386-FA13-CEC1-5318-A5A19FAF0E07}"/>
              </a:ext>
            </a:extLst>
          </p:cNvPr>
          <p:cNvSpPr>
            <a:spLocks noGrp="1"/>
          </p:cNvSpPr>
          <p:nvPr userDrawn="1">
            <p:ph type="body" sz="quarter" idx="52" hasCustomPrompt="1"/>
          </p:nvPr>
        </p:nvSpPr>
        <p:spPr>
          <a:xfrm>
            <a:off x="5553073" y="676273"/>
            <a:ext cx="5886451" cy="1642800"/>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4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Tree>
    <p:extLst>
      <p:ext uri="{BB962C8B-B14F-4D97-AF65-F5344CB8AC3E}">
        <p14:creationId xmlns:p14="http://schemas.microsoft.com/office/powerpoint/2010/main" val="2998187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68">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 bullet Horizontal">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527DD85-4E68-9A21-6BE1-5BA54A55477A}"/>
              </a:ext>
            </a:extLst>
          </p:cNvPr>
          <p:cNvSpPr>
            <a:spLocks/>
          </p:cNvSpPr>
          <p:nvPr userDrawn="1"/>
        </p:nvSpPr>
        <p:spPr bwMode="auto">
          <a:xfrm>
            <a:off x="3452813" y="495300"/>
            <a:ext cx="8167686" cy="5867400"/>
          </a:xfrm>
          <a:prstGeom prst="roundRect">
            <a:avLst>
              <a:gd name="adj" fmla="val 1920"/>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grpSp>
        <p:nvGrpSpPr>
          <p:cNvPr id="7" name="Group 6">
            <a:extLst>
              <a:ext uri="{FF2B5EF4-FFF2-40B4-BE49-F238E27FC236}">
                <a16:creationId xmlns:a16="http://schemas.microsoft.com/office/drawing/2014/main" id="{2129A2E4-2559-A183-0454-CACCE649F942}"/>
              </a:ext>
            </a:extLst>
          </p:cNvPr>
          <p:cNvGrpSpPr/>
          <p:nvPr userDrawn="1"/>
        </p:nvGrpSpPr>
        <p:grpSpPr>
          <a:xfrm>
            <a:off x="3549189" y="599430"/>
            <a:ext cx="7974934" cy="1033375"/>
            <a:chOff x="3549189" y="609300"/>
            <a:chExt cx="7974934" cy="1618907"/>
          </a:xfrm>
        </p:grpSpPr>
        <p:sp>
          <p:nvSpPr>
            <p:cNvPr id="15" name="Rectangle: Rounded Corners 16">
              <a:extLst>
                <a:ext uri="{FF2B5EF4-FFF2-40B4-BE49-F238E27FC236}">
                  <a16:creationId xmlns:a16="http://schemas.microsoft.com/office/drawing/2014/main" id="{AD15EE46-0B92-E060-3571-EDC5541F233D}"/>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7">
              <a:extLst>
                <a:ext uri="{FF2B5EF4-FFF2-40B4-BE49-F238E27FC236}">
                  <a16:creationId xmlns:a16="http://schemas.microsoft.com/office/drawing/2014/main" id="{E19069BE-1A9B-EB84-F8F5-E61229A3EF65}"/>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5235B2B8-35E0-E699-1223-8279D3A66668}"/>
              </a:ext>
            </a:extLst>
          </p:cNvPr>
          <p:cNvGrpSpPr/>
          <p:nvPr userDrawn="1"/>
        </p:nvGrpSpPr>
        <p:grpSpPr>
          <a:xfrm>
            <a:off x="3549189" y="1753489"/>
            <a:ext cx="7974934" cy="1033375"/>
            <a:chOff x="3549189" y="609300"/>
            <a:chExt cx="7974934" cy="1618907"/>
          </a:xfrm>
        </p:grpSpPr>
        <p:sp>
          <p:nvSpPr>
            <p:cNvPr id="20" name="Rectangle: Rounded Corners 16">
              <a:extLst>
                <a:ext uri="{FF2B5EF4-FFF2-40B4-BE49-F238E27FC236}">
                  <a16:creationId xmlns:a16="http://schemas.microsoft.com/office/drawing/2014/main" id="{768E8CF0-E248-183B-D268-78B569548D44}"/>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Rectangle: Rounded Corners 17">
              <a:extLst>
                <a:ext uri="{FF2B5EF4-FFF2-40B4-BE49-F238E27FC236}">
                  <a16:creationId xmlns:a16="http://schemas.microsoft.com/office/drawing/2014/main" id="{782D72A0-565E-FD5D-4131-64B512888699}"/>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5A9747F0-D6F8-15DD-974A-10D86219F7D7}"/>
              </a:ext>
            </a:extLst>
          </p:cNvPr>
          <p:cNvGrpSpPr/>
          <p:nvPr userDrawn="1"/>
        </p:nvGrpSpPr>
        <p:grpSpPr>
          <a:xfrm>
            <a:off x="3549189" y="2907548"/>
            <a:ext cx="7974934" cy="1033375"/>
            <a:chOff x="3549189" y="609300"/>
            <a:chExt cx="7974934" cy="1618907"/>
          </a:xfrm>
        </p:grpSpPr>
        <p:sp>
          <p:nvSpPr>
            <p:cNvPr id="25" name="Rectangle: Rounded Corners 16">
              <a:extLst>
                <a:ext uri="{FF2B5EF4-FFF2-40B4-BE49-F238E27FC236}">
                  <a16:creationId xmlns:a16="http://schemas.microsoft.com/office/drawing/2014/main" id="{323D818B-F915-B0ED-76CE-C4AC6FA26F14}"/>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Rectangle: Rounded Corners 17">
              <a:extLst>
                <a:ext uri="{FF2B5EF4-FFF2-40B4-BE49-F238E27FC236}">
                  <a16:creationId xmlns:a16="http://schemas.microsoft.com/office/drawing/2014/main" id="{4EF17148-370E-D071-14F9-F7D518182ABA}"/>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F9EFF17-8BF3-52E4-8132-D0592BC2D35F}"/>
              </a:ext>
            </a:extLst>
          </p:cNvPr>
          <p:cNvGrpSpPr/>
          <p:nvPr userDrawn="1"/>
        </p:nvGrpSpPr>
        <p:grpSpPr>
          <a:xfrm>
            <a:off x="3549189" y="4061606"/>
            <a:ext cx="7974934" cy="1033375"/>
            <a:chOff x="3549189" y="609300"/>
            <a:chExt cx="7974934" cy="1618907"/>
          </a:xfrm>
        </p:grpSpPr>
        <p:sp>
          <p:nvSpPr>
            <p:cNvPr id="55" name="Rectangle: Rounded Corners 16">
              <a:extLst>
                <a:ext uri="{FF2B5EF4-FFF2-40B4-BE49-F238E27FC236}">
                  <a16:creationId xmlns:a16="http://schemas.microsoft.com/office/drawing/2014/main" id="{AE1F0519-FEBB-73E6-8E9A-DC12A5D2C475}"/>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Rectangle: Rounded Corners 17">
              <a:extLst>
                <a:ext uri="{FF2B5EF4-FFF2-40B4-BE49-F238E27FC236}">
                  <a16:creationId xmlns:a16="http://schemas.microsoft.com/office/drawing/2014/main" id="{94160A92-7F99-F4ED-F300-16F49CA12B13}"/>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62225E9C-C3D0-2611-2B4F-1F8C7E20C24D}"/>
              </a:ext>
            </a:extLst>
          </p:cNvPr>
          <p:cNvGrpSpPr/>
          <p:nvPr userDrawn="1"/>
        </p:nvGrpSpPr>
        <p:grpSpPr>
          <a:xfrm>
            <a:off x="3549189" y="5215666"/>
            <a:ext cx="7974934" cy="1033375"/>
            <a:chOff x="3549189" y="609300"/>
            <a:chExt cx="7974934" cy="1618907"/>
          </a:xfrm>
        </p:grpSpPr>
        <p:sp>
          <p:nvSpPr>
            <p:cNvPr id="58" name="Rectangle: Rounded Corners 16">
              <a:extLst>
                <a:ext uri="{FF2B5EF4-FFF2-40B4-BE49-F238E27FC236}">
                  <a16:creationId xmlns:a16="http://schemas.microsoft.com/office/drawing/2014/main" id="{2D08BD79-A941-4976-DB01-F3A93B14BA02}"/>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Rectangle: Rounded Corners 17">
              <a:extLst>
                <a:ext uri="{FF2B5EF4-FFF2-40B4-BE49-F238E27FC236}">
                  <a16:creationId xmlns:a16="http://schemas.microsoft.com/office/drawing/2014/main" id="{047ADDA4-8227-8402-ED53-090916D07676}"/>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EA7CA349-81ED-0683-24D9-58D3BF88B67E}"/>
              </a:ext>
            </a:extLst>
          </p:cNvPr>
          <p:cNvGrpSpPr/>
          <p:nvPr userDrawn="1"/>
        </p:nvGrpSpPr>
        <p:grpSpPr>
          <a:xfrm flipV="1">
            <a:off x="0" y="0"/>
            <a:ext cx="3228975" cy="6565900"/>
            <a:chOff x="0" y="495300"/>
            <a:chExt cx="3228975" cy="6362700"/>
          </a:xfrm>
        </p:grpSpPr>
        <p:sp>
          <p:nvSpPr>
            <p:cNvPr id="4" name="Rectangle: Rounded Corners 9">
              <a:extLst>
                <a:ext uri="{FF2B5EF4-FFF2-40B4-BE49-F238E27FC236}">
                  <a16:creationId xmlns:a16="http://schemas.microsoft.com/office/drawing/2014/main" id="{96D2E7D9-E1D5-CA18-76AA-C6E1CAD275E6}"/>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5" name="Rectangle: Rounded Corners 10">
              <a:extLst>
                <a:ext uri="{FF2B5EF4-FFF2-40B4-BE49-F238E27FC236}">
                  <a16:creationId xmlns:a16="http://schemas.microsoft.com/office/drawing/2014/main" id="{BAE98706-0103-F108-C5B2-5C63DB6BBA54}"/>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71500" y="865035"/>
            <a:ext cx="2302328" cy="2215991"/>
          </a:xfrm>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31" name="Group 30">
            <a:extLst>
              <a:ext uri="{FF2B5EF4-FFF2-40B4-BE49-F238E27FC236}">
                <a16:creationId xmlns:a16="http://schemas.microsoft.com/office/drawing/2014/main" id="{FA21DD11-2AA8-3C39-76A8-E624D2B1F75C}"/>
              </a:ext>
            </a:extLst>
          </p:cNvPr>
          <p:cNvGrpSpPr>
            <a:grpSpLocks/>
          </p:cNvGrpSpPr>
          <p:nvPr userDrawn="1"/>
        </p:nvGrpSpPr>
        <p:grpSpPr>
          <a:xfrm>
            <a:off x="3715303" y="867059"/>
            <a:ext cx="498118" cy="498116"/>
            <a:chOff x="1937017" y="2512190"/>
            <a:chExt cx="1466850" cy="1466850"/>
          </a:xfrm>
        </p:grpSpPr>
        <p:sp>
          <p:nvSpPr>
            <p:cNvPr id="34" name="Rectangle: Rounded Corners 16">
              <a:extLst>
                <a:ext uri="{FF2B5EF4-FFF2-40B4-BE49-F238E27FC236}">
                  <a16:creationId xmlns:a16="http://schemas.microsoft.com/office/drawing/2014/main" id="{33E2A7B3-E391-B862-D462-382935AAD14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Rounded Corners 17">
              <a:extLst>
                <a:ext uri="{FF2B5EF4-FFF2-40B4-BE49-F238E27FC236}">
                  <a16:creationId xmlns:a16="http://schemas.microsoft.com/office/drawing/2014/main" id="{7CC80656-C95C-AC65-7759-1BAD2BF0B1B7}"/>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83F950C1-0210-0213-FC68-2508DA105720}"/>
              </a:ext>
            </a:extLst>
          </p:cNvPr>
          <p:cNvGrpSpPr>
            <a:grpSpLocks/>
          </p:cNvGrpSpPr>
          <p:nvPr userDrawn="1"/>
        </p:nvGrpSpPr>
        <p:grpSpPr>
          <a:xfrm>
            <a:off x="3715303" y="2021118"/>
            <a:ext cx="498118" cy="498116"/>
            <a:chOff x="1937017" y="2512190"/>
            <a:chExt cx="1466850" cy="1466850"/>
          </a:xfrm>
        </p:grpSpPr>
        <p:sp>
          <p:nvSpPr>
            <p:cNvPr id="39" name="Rectangle: Rounded Corners 16">
              <a:extLst>
                <a:ext uri="{FF2B5EF4-FFF2-40B4-BE49-F238E27FC236}">
                  <a16:creationId xmlns:a16="http://schemas.microsoft.com/office/drawing/2014/main" id="{6C5F3566-042C-5F8E-009B-DA3CC6BDA9B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Rectangle: Rounded Corners 17">
              <a:extLst>
                <a:ext uri="{FF2B5EF4-FFF2-40B4-BE49-F238E27FC236}">
                  <a16:creationId xmlns:a16="http://schemas.microsoft.com/office/drawing/2014/main" id="{A6499010-E791-34E8-44E5-5456B3FE7A5B}"/>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E418DB6-CEE3-4A0C-0693-FE96D617AF66}"/>
              </a:ext>
            </a:extLst>
          </p:cNvPr>
          <p:cNvGrpSpPr>
            <a:grpSpLocks/>
          </p:cNvGrpSpPr>
          <p:nvPr userDrawn="1"/>
        </p:nvGrpSpPr>
        <p:grpSpPr>
          <a:xfrm>
            <a:off x="3715303" y="3175178"/>
            <a:ext cx="498118" cy="498116"/>
            <a:chOff x="1937017" y="2512190"/>
            <a:chExt cx="1466850" cy="1466850"/>
          </a:xfrm>
        </p:grpSpPr>
        <p:sp>
          <p:nvSpPr>
            <p:cNvPr id="42" name="Rectangle: Rounded Corners 16">
              <a:extLst>
                <a:ext uri="{FF2B5EF4-FFF2-40B4-BE49-F238E27FC236}">
                  <a16:creationId xmlns:a16="http://schemas.microsoft.com/office/drawing/2014/main" id="{AD616CEF-305F-3DAA-4FB7-5241EB109FD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Rectangle: Rounded Corners 17">
              <a:extLst>
                <a:ext uri="{FF2B5EF4-FFF2-40B4-BE49-F238E27FC236}">
                  <a16:creationId xmlns:a16="http://schemas.microsoft.com/office/drawing/2014/main" id="{AC97D7F3-1BC1-FB4D-F720-5951BA415BC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Text Placeholder 52">
            <a:extLst>
              <a:ext uri="{FF2B5EF4-FFF2-40B4-BE49-F238E27FC236}">
                <a16:creationId xmlns:a16="http://schemas.microsoft.com/office/drawing/2014/main" id="{1BF1CA66-64EC-F5BB-57EA-A038C517FF44}"/>
              </a:ext>
            </a:extLst>
          </p:cNvPr>
          <p:cNvSpPr>
            <a:spLocks noGrp="1"/>
          </p:cNvSpPr>
          <p:nvPr userDrawn="1">
            <p:ph type="body" sz="quarter" idx="61" hasCustomPrompt="1"/>
          </p:nvPr>
        </p:nvSpPr>
        <p:spPr>
          <a:xfrm>
            <a:off x="5553074" y="1841500"/>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46" name="Text Placeholder 52">
            <a:extLst>
              <a:ext uri="{FF2B5EF4-FFF2-40B4-BE49-F238E27FC236}">
                <a16:creationId xmlns:a16="http://schemas.microsoft.com/office/drawing/2014/main" id="{CD684B6B-FDBD-2049-8050-6721B9349639}"/>
              </a:ext>
            </a:extLst>
          </p:cNvPr>
          <p:cNvSpPr>
            <a:spLocks noGrp="1"/>
          </p:cNvSpPr>
          <p:nvPr userDrawn="1">
            <p:ph type="body" sz="quarter" idx="62" hasCustomPrompt="1"/>
          </p:nvPr>
        </p:nvSpPr>
        <p:spPr>
          <a:xfrm>
            <a:off x="5553074" y="2995559"/>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47" name="Text Placeholder 52">
            <a:extLst>
              <a:ext uri="{FF2B5EF4-FFF2-40B4-BE49-F238E27FC236}">
                <a16:creationId xmlns:a16="http://schemas.microsoft.com/office/drawing/2014/main" id="{98CB7080-F6C4-29EB-1E21-0EC30F60C482}"/>
              </a:ext>
            </a:extLst>
          </p:cNvPr>
          <p:cNvSpPr>
            <a:spLocks noGrp="1"/>
          </p:cNvSpPr>
          <p:nvPr userDrawn="1">
            <p:ph type="body" sz="quarter" idx="63" hasCustomPrompt="1"/>
          </p:nvPr>
        </p:nvSpPr>
        <p:spPr>
          <a:xfrm>
            <a:off x="5553073" y="687441"/>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61" name="Text Placeholder 32">
            <a:extLst>
              <a:ext uri="{FF2B5EF4-FFF2-40B4-BE49-F238E27FC236}">
                <a16:creationId xmlns:a16="http://schemas.microsoft.com/office/drawing/2014/main" id="{F365E7CF-7A63-8ED3-D7F9-A9AE67F627C2}"/>
              </a:ext>
            </a:extLst>
          </p:cNvPr>
          <p:cNvSpPr>
            <a:spLocks noGrp="1"/>
          </p:cNvSpPr>
          <p:nvPr>
            <p:ph type="body" sz="quarter" idx="64" hasCustomPrompt="1"/>
          </p:nvPr>
        </p:nvSpPr>
        <p:spPr>
          <a:xfrm>
            <a:off x="4348162" y="1008396"/>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62" name="Text Placeholder 32">
            <a:extLst>
              <a:ext uri="{FF2B5EF4-FFF2-40B4-BE49-F238E27FC236}">
                <a16:creationId xmlns:a16="http://schemas.microsoft.com/office/drawing/2014/main" id="{79F504C9-8F0E-965E-A040-7AFB0014282B}"/>
              </a:ext>
            </a:extLst>
          </p:cNvPr>
          <p:cNvSpPr>
            <a:spLocks noGrp="1"/>
          </p:cNvSpPr>
          <p:nvPr>
            <p:ph type="body" sz="quarter" idx="65" hasCustomPrompt="1"/>
          </p:nvPr>
        </p:nvSpPr>
        <p:spPr>
          <a:xfrm>
            <a:off x="4348162" y="2162455"/>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63" name="Text Placeholder 32">
            <a:extLst>
              <a:ext uri="{FF2B5EF4-FFF2-40B4-BE49-F238E27FC236}">
                <a16:creationId xmlns:a16="http://schemas.microsoft.com/office/drawing/2014/main" id="{DB125315-B706-E7B9-AE39-10952F729847}"/>
              </a:ext>
            </a:extLst>
          </p:cNvPr>
          <p:cNvSpPr>
            <a:spLocks noGrp="1"/>
          </p:cNvSpPr>
          <p:nvPr>
            <p:ph type="body" sz="quarter" idx="66" hasCustomPrompt="1"/>
          </p:nvPr>
        </p:nvSpPr>
        <p:spPr>
          <a:xfrm>
            <a:off x="4348162" y="3316513"/>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64" name="Group 63">
            <a:extLst>
              <a:ext uri="{FF2B5EF4-FFF2-40B4-BE49-F238E27FC236}">
                <a16:creationId xmlns:a16="http://schemas.microsoft.com/office/drawing/2014/main" id="{E2E943E6-8856-DFE1-D387-DF88A4A0BEDD}"/>
              </a:ext>
            </a:extLst>
          </p:cNvPr>
          <p:cNvGrpSpPr>
            <a:grpSpLocks/>
          </p:cNvGrpSpPr>
          <p:nvPr userDrawn="1"/>
        </p:nvGrpSpPr>
        <p:grpSpPr>
          <a:xfrm>
            <a:off x="3715303" y="4329235"/>
            <a:ext cx="498118" cy="498116"/>
            <a:chOff x="1937017" y="2512190"/>
            <a:chExt cx="1466850" cy="1466850"/>
          </a:xfrm>
        </p:grpSpPr>
        <p:sp>
          <p:nvSpPr>
            <p:cNvPr id="65" name="Rectangle: Rounded Corners 16">
              <a:extLst>
                <a:ext uri="{FF2B5EF4-FFF2-40B4-BE49-F238E27FC236}">
                  <a16:creationId xmlns:a16="http://schemas.microsoft.com/office/drawing/2014/main" id="{2E768E18-8736-5907-9E43-2AF65A4CE50B}"/>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Rectangle: Rounded Corners 17">
              <a:extLst>
                <a:ext uri="{FF2B5EF4-FFF2-40B4-BE49-F238E27FC236}">
                  <a16:creationId xmlns:a16="http://schemas.microsoft.com/office/drawing/2014/main" id="{77B9EAE3-7406-AA10-7FA7-97D54B4FE6DC}"/>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7" name="Text Placeholder 52">
            <a:extLst>
              <a:ext uri="{FF2B5EF4-FFF2-40B4-BE49-F238E27FC236}">
                <a16:creationId xmlns:a16="http://schemas.microsoft.com/office/drawing/2014/main" id="{3F79E1FE-827D-8175-8A61-A34C0C265F87}"/>
              </a:ext>
            </a:extLst>
          </p:cNvPr>
          <p:cNvSpPr>
            <a:spLocks noGrp="1"/>
          </p:cNvSpPr>
          <p:nvPr>
            <p:ph type="body" sz="quarter" idx="67" hasCustomPrompt="1"/>
          </p:nvPr>
        </p:nvSpPr>
        <p:spPr>
          <a:xfrm>
            <a:off x="5553074" y="4149616"/>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68" name="Text Placeholder 32">
            <a:extLst>
              <a:ext uri="{FF2B5EF4-FFF2-40B4-BE49-F238E27FC236}">
                <a16:creationId xmlns:a16="http://schemas.microsoft.com/office/drawing/2014/main" id="{EC76FEEA-F46F-E925-4E08-11F89F363A16}"/>
              </a:ext>
            </a:extLst>
          </p:cNvPr>
          <p:cNvSpPr>
            <a:spLocks noGrp="1"/>
          </p:cNvSpPr>
          <p:nvPr>
            <p:ph type="body" sz="quarter" idx="68" hasCustomPrompt="1"/>
          </p:nvPr>
        </p:nvSpPr>
        <p:spPr>
          <a:xfrm>
            <a:off x="4348162" y="4470571"/>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69" name="Group 68">
            <a:extLst>
              <a:ext uri="{FF2B5EF4-FFF2-40B4-BE49-F238E27FC236}">
                <a16:creationId xmlns:a16="http://schemas.microsoft.com/office/drawing/2014/main" id="{FA1D9E01-CC40-389D-C472-67CAD3551762}"/>
              </a:ext>
            </a:extLst>
          </p:cNvPr>
          <p:cNvGrpSpPr>
            <a:grpSpLocks/>
          </p:cNvGrpSpPr>
          <p:nvPr userDrawn="1"/>
        </p:nvGrpSpPr>
        <p:grpSpPr>
          <a:xfrm>
            <a:off x="3715303" y="5483296"/>
            <a:ext cx="498118" cy="498116"/>
            <a:chOff x="1937017" y="2512190"/>
            <a:chExt cx="1466850" cy="1466850"/>
          </a:xfrm>
        </p:grpSpPr>
        <p:sp>
          <p:nvSpPr>
            <p:cNvPr id="70" name="Rectangle: Rounded Corners 16">
              <a:extLst>
                <a:ext uri="{FF2B5EF4-FFF2-40B4-BE49-F238E27FC236}">
                  <a16:creationId xmlns:a16="http://schemas.microsoft.com/office/drawing/2014/main" id="{85D8C638-7D64-3955-0A8B-A8BA1460C4F0}"/>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Rectangle: Rounded Corners 17">
              <a:extLst>
                <a:ext uri="{FF2B5EF4-FFF2-40B4-BE49-F238E27FC236}">
                  <a16:creationId xmlns:a16="http://schemas.microsoft.com/office/drawing/2014/main" id="{104B8725-306A-9BCE-2FF4-F381A32B0EF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4" name="Text Placeholder 52">
            <a:extLst>
              <a:ext uri="{FF2B5EF4-FFF2-40B4-BE49-F238E27FC236}">
                <a16:creationId xmlns:a16="http://schemas.microsoft.com/office/drawing/2014/main" id="{70470D1D-A9B5-3D15-06EF-80530978429E}"/>
              </a:ext>
            </a:extLst>
          </p:cNvPr>
          <p:cNvSpPr>
            <a:spLocks noGrp="1"/>
          </p:cNvSpPr>
          <p:nvPr>
            <p:ph type="body" sz="quarter" idx="69" hasCustomPrompt="1"/>
          </p:nvPr>
        </p:nvSpPr>
        <p:spPr>
          <a:xfrm>
            <a:off x="5553074" y="5303677"/>
            <a:ext cx="5886451" cy="857354"/>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2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85" name="Text Placeholder 32">
            <a:extLst>
              <a:ext uri="{FF2B5EF4-FFF2-40B4-BE49-F238E27FC236}">
                <a16:creationId xmlns:a16="http://schemas.microsoft.com/office/drawing/2014/main" id="{EDE47105-4785-0139-9DC0-FC7936EE7A69}"/>
              </a:ext>
            </a:extLst>
          </p:cNvPr>
          <p:cNvSpPr>
            <a:spLocks noGrp="1"/>
          </p:cNvSpPr>
          <p:nvPr>
            <p:ph type="body" sz="quarter" idx="70" hasCustomPrompt="1"/>
          </p:nvPr>
        </p:nvSpPr>
        <p:spPr>
          <a:xfrm>
            <a:off x="4348162" y="5624631"/>
            <a:ext cx="1081087" cy="215444"/>
          </a:xfrm>
        </p:spPr>
        <p:txBody>
          <a:bodyPr anchor="ctr"/>
          <a:lstStyle>
            <a:lvl1pPr marL="0" indent="0" algn="l">
              <a:buNone/>
              <a:defRPr sz="1400">
                <a:solidFill>
                  <a:schemeClr val="tx2"/>
                </a:solidFill>
                <a:latin typeface="+mj-lt"/>
              </a:defRPr>
            </a:lvl1pPr>
          </a:lstStyle>
          <a:p>
            <a:pPr lvl="0"/>
            <a:r>
              <a:rPr lang="en-US"/>
              <a:t>Lorem Ipsum</a:t>
            </a:r>
          </a:p>
        </p:txBody>
      </p:sp>
    </p:spTree>
    <p:extLst>
      <p:ext uri="{BB962C8B-B14F-4D97-AF65-F5344CB8AC3E}">
        <p14:creationId xmlns:p14="http://schemas.microsoft.com/office/powerpoint/2010/main" val="888871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7 bullet Horizontal">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C520C13-F38A-B640-5F95-55B6626CA555}"/>
              </a:ext>
            </a:extLst>
          </p:cNvPr>
          <p:cNvSpPr>
            <a:spLocks/>
          </p:cNvSpPr>
          <p:nvPr userDrawn="1"/>
        </p:nvSpPr>
        <p:spPr bwMode="auto">
          <a:xfrm>
            <a:off x="3452813" y="292100"/>
            <a:ext cx="8167686" cy="6273800"/>
          </a:xfrm>
          <a:prstGeom prst="roundRect">
            <a:avLst>
              <a:gd name="adj" fmla="val 1920"/>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grpSp>
        <p:nvGrpSpPr>
          <p:cNvPr id="4" name="Group 3">
            <a:extLst>
              <a:ext uri="{FF2B5EF4-FFF2-40B4-BE49-F238E27FC236}">
                <a16:creationId xmlns:a16="http://schemas.microsoft.com/office/drawing/2014/main" id="{A8A25A12-23EB-BDC1-D7D5-2EC868DF994D}"/>
              </a:ext>
            </a:extLst>
          </p:cNvPr>
          <p:cNvGrpSpPr/>
          <p:nvPr userDrawn="1"/>
        </p:nvGrpSpPr>
        <p:grpSpPr>
          <a:xfrm>
            <a:off x="3549189" y="416569"/>
            <a:ext cx="7974934" cy="769575"/>
            <a:chOff x="3549189" y="609300"/>
            <a:chExt cx="7974934" cy="1618907"/>
          </a:xfrm>
        </p:grpSpPr>
        <p:sp>
          <p:nvSpPr>
            <p:cNvPr id="5" name="Rectangle: Rounded Corners 16">
              <a:extLst>
                <a:ext uri="{FF2B5EF4-FFF2-40B4-BE49-F238E27FC236}">
                  <a16:creationId xmlns:a16="http://schemas.microsoft.com/office/drawing/2014/main" id="{F53F9535-6F36-989F-BC05-DD5C24FC0108}"/>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Rounded Corners 17">
              <a:extLst>
                <a:ext uri="{FF2B5EF4-FFF2-40B4-BE49-F238E27FC236}">
                  <a16:creationId xmlns:a16="http://schemas.microsoft.com/office/drawing/2014/main" id="{C7850F10-D0F4-57F4-5D85-852F716F6741}"/>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3070C092-1C68-324C-6323-FCE18E2AACDE}"/>
              </a:ext>
            </a:extLst>
          </p:cNvPr>
          <p:cNvGrpSpPr/>
          <p:nvPr userDrawn="1"/>
        </p:nvGrpSpPr>
        <p:grpSpPr>
          <a:xfrm>
            <a:off x="3549189" y="1292450"/>
            <a:ext cx="7974934" cy="769575"/>
            <a:chOff x="3549189" y="609300"/>
            <a:chExt cx="7974934" cy="1618907"/>
          </a:xfrm>
        </p:grpSpPr>
        <p:sp>
          <p:nvSpPr>
            <p:cNvPr id="9" name="Rectangle: Rounded Corners 16">
              <a:extLst>
                <a:ext uri="{FF2B5EF4-FFF2-40B4-BE49-F238E27FC236}">
                  <a16:creationId xmlns:a16="http://schemas.microsoft.com/office/drawing/2014/main" id="{4F594EC4-482B-0E71-2ACF-A25E2F5E028B}"/>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Rounded Corners 17">
              <a:extLst>
                <a:ext uri="{FF2B5EF4-FFF2-40B4-BE49-F238E27FC236}">
                  <a16:creationId xmlns:a16="http://schemas.microsoft.com/office/drawing/2014/main" id="{33A32C79-A47D-5543-BC1C-CBFF08CDE8FF}"/>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45B26D1-FF59-8F9E-A56D-B9826B030FC0}"/>
              </a:ext>
            </a:extLst>
          </p:cNvPr>
          <p:cNvGrpSpPr/>
          <p:nvPr userDrawn="1"/>
        </p:nvGrpSpPr>
        <p:grpSpPr>
          <a:xfrm>
            <a:off x="3549189" y="2168331"/>
            <a:ext cx="7974934" cy="769575"/>
            <a:chOff x="3549189" y="609300"/>
            <a:chExt cx="7974934" cy="1618907"/>
          </a:xfrm>
        </p:grpSpPr>
        <p:sp>
          <p:nvSpPr>
            <p:cNvPr id="14" name="Rectangle: Rounded Corners 16">
              <a:extLst>
                <a:ext uri="{FF2B5EF4-FFF2-40B4-BE49-F238E27FC236}">
                  <a16:creationId xmlns:a16="http://schemas.microsoft.com/office/drawing/2014/main" id="{A558D2C7-E932-1CDC-49E8-2D51BFAA0249}"/>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Rounded Corners 17">
              <a:extLst>
                <a:ext uri="{FF2B5EF4-FFF2-40B4-BE49-F238E27FC236}">
                  <a16:creationId xmlns:a16="http://schemas.microsoft.com/office/drawing/2014/main" id="{5E7EC7E4-2D2D-D52C-52A0-48276ECF307C}"/>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74A6C262-40A0-F619-9D8E-199BFB1D426E}"/>
              </a:ext>
            </a:extLst>
          </p:cNvPr>
          <p:cNvGrpSpPr/>
          <p:nvPr userDrawn="1"/>
        </p:nvGrpSpPr>
        <p:grpSpPr>
          <a:xfrm>
            <a:off x="3549189" y="3044212"/>
            <a:ext cx="7974934" cy="769575"/>
            <a:chOff x="3549189" y="609300"/>
            <a:chExt cx="7974934" cy="1618907"/>
          </a:xfrm>
        </p:grpSpPr>
        <p:sp>
          <p:nvSpPr>
            <p:cNvPr id="22" name="Rectangle: Rounded Corners 16">
              <a:extLst>
                <a:ext uri="{FF2B5EF4-FFF2-40B4-BE49-F238E27FC236}">
                  <a16:creationId xmlns:a16="http://schemas.microsoft.com/office/drawing/2014/main" id="{0638EA47-6A77-AF45-DF4A-D820E5F02AEC}"/>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Rounded Corners 17">
              <a:extLst>
                <a:ext uri="{FF2B5EF4-FFF2-40B4-BE49-F238E27FC236}">
                  <a16:creationId xmlns:a16="http://schemas.microsoft.com/office/drawing/2014/main" id="{4D431242-82DF-BCF6-12C6-B3BDF46071B7}"/>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EC2BE63F-7DC3-81FF-924A-27A65DE49E5F}"/>
              </a:ext>
            </a:extLst>
          </p:cNvPr>
          <p:cNvGrpSpPr/>
          <p:nvPr userDrawn="1"/>
        </p:nvGrpSpPr>
        <p:grpSpPr>
          <a:xfrm>
            <a:off x="3549189" y="3920093"/>
            <a:ext cx="7974934" cy="769575"/>
            <a:chOff x="3549189" y="609300"/>
            <a:chExt cx="7974934" cy="1618907"/>
          </a:xfrm>
        </p:grpSpPr>
        <p:sp>
          <p:nvSpPr>
            <p:cNvPr id="27" name="Rectangle: Rounded Corners 16">
              <a:extLst>
                <a:ext uri="{FF2B5EF4-FFF2-40B4-BE49-F238E27FC236}">
                  <a16:creationId xmlns:a16="http://schemas.microsoft.com/office/drawing/2014/main" id="{FCA8DE31-2D4A-632F-3B85-5A0D9E67A7B5}"/>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Rounded Corners 17">
              <a:extLst>
                <a:ext uri="{FF2B5EF4-FFF2-40B4-BE49-F238E27FC236}">
                  <a16:creationId xmlns:a16="http://schemas.microsoft.com/office/drawing/2014/main" id="{6CB8C428-B037-5B29-3819-FE103E92D192}"/>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8FFD11D1-998D-1816-5191-90F54A5FA660}"/>
              </a:ext>
            </a:extLst>
          </p:cNvPr>
          <p:cNvGrpSpPr/>
          <p:nvPr userDrawn="1"/>
        </p:nvGrpSpPr>
        <p:grpSpPr>
          <a:xfrm>
            <a:off x="3549189" y="4795974"/>
            <a:ext cx="7974934" cy="769575"/>
            <a:chOff x="3549189" y="609300"/>
            <a:chExt cx="7974934" cy="1618907"/>
          </a:xfrm>
        </p:grpSpPr>
        <p:sp>
          <p:nvSpPr>
            <p:cNvPr id="79" name="Rectangle: Rounded Corners 16">
              <a:extLst>
                <a:ext uri="{FF2B5EF4-FFF2-40B4-BE49-F238E27FC236}">
                  <a16:creationId xmlns:a16="http://schemas.microsoft.com/office/drawing/2014/main" id="{A27CCDDF-C05E-3470-62E1-A455952B92A0}"/>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Rectangle: Rounded Corners 17">
              <a:extLst>
                <a:ext uri="{FF2B5EF4-FFF2-40B4-BE49-F238E27FC236}">
                  <a16:creationId xmlns:a16="http://schemas.microsoft.com/office/drawing/2014/main" id="{F8EF9484-25CB-F2ED-EB76-19658C42F686}"/>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6F0CE267-5346-9747-211A-3A9522386E1B}"/>
              </a:ext>
            </a:extLst>
          </p:cNvPr>
          <p:cNvGrpSpPr/>
          <p:nvPr userDrawn="1"/>
        </p:nvGrpSpPr>
        <p:grpSpPr>
          <a:xfrm>
            <a:off x="3549189" y="5671856"/>
            <a:ext cx="7974934" cy="769575"/>
            <a:chOff x="3549189" y="609300"/>
            <a:chExt cx="7974934" cy="1618907"/>
          </a:xfrm>
        </p:grpSpPr>
        <p:sp>
          <p:nvSpPr>
            <p:cNvPr id="82" name="Rectangle: Rounded Corners 16">
              <a:extLst>
                <a:ext uri="{FF2B5EF4-FFF2-40B4-BE49-F238E27FC236}">
                  <a16:creationId xmlns:a16="http://schemas.microsoft.com/office/drawing/2014/main" id="{15BB01E5-A613-C8C8-5B6E-EFCB1EDF65CE}"/>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Rectangle: Rounded Corners 17">
              <a:extLst>
                <a:ext uri="{FF2B5EF4-FFF2-40B4-BE49-F238E27FC236}">
                  <a16:creationId xmlns:a16="http://schemas.microsoft.com/office/drawing/2014/main" id="{C4482D19-9C57-A83B-C151-E1A4F3D230E2}"/>
                </a:ext>
              </a:extLst>
            </p:cNvPr>
            <p:cNvSpPr/>
            <p:nvPr/>
          </p:nvSpPr>
          <p:spPr bwMode="auto">
            <a:xfrm>
              <a:off x="3549189" y="609300"/>
              <a:ext cx="7974934" cy="1618907"/>
            </a:xfrm>
            <a:prstGeom prst="roundRect">
              <a:avLst>
                <a:gd name="adj" fmla="val 58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C9952C3C-76FE-5C9F-10F3-890D532416EB}"/>
              </a:ext>
            </a:extLst>
          </p:cNvPr>
          <p:cNvGrpSpPr/>
          <p:nvPr userDrawn="1"/>
        </p:nvGrpSpPr>
        <p:grpSpPr>
          <a:xfrm flipV="1">
            <a:off x="0" y="0"/>
            <a:ext cx="3228975" cy="6565900"/>
            <a:chOff x="0" y="495300"/>
            <a:chExt cx="3228975" cy="6362700"/>
          </a:xfrm>
        </p:grpSpPr>
        <p:sp>
          <p:nvSpPr>
            <p:cNvPr id="32" name="Rectangle: Rounded Corners 9">
              <a:extLst>
                <a:ext uri="{FF2B5EF4-FFF2-40B4-BE49-F238E27FC236}">
                  <a16:creationId xmlns:a16="http://schemas.microsoft.com/office/drawing/2014/main" id="{DFAED171-575B-210F-6258-A5760359D4ED}"/>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4" name="Rectangle: Rounded Corners 10">
              <a:extLst>
                <a:ext uri="{FF2B5EF4-FFF2-40B4-BE49-F238E27FC236}">
                  <a16:creationId xmlns:a16="http://schemas.microsoft.com/office/drawing/2014/main" id="{714AD556-341B-CF7B-0ED7-192512156833}"/>
                </a:ext>
              </a:extLst>
            </p:cNvPr>
            <p:cNvSpPr/>
            <p:nvPr/>
          </p:nvSpPr>
          <p:spPr bwMode="auto">
            <a:xfrm>
              <a:off x="0" y="495300"/>
              <a:ext cx="3228975" cy="6362700"/>
            </a:xfrm>
            <a:prstGeom prst="round1Rect">
              <a:avLst>
                <a:gd name="adj" fmla="val 8400"/>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grpSp>
        <p:nvGrpSpPr>
          <p:cNvPr id="35" name="Group 34">
            <a:extLst>
              <a:ext uri="{FF2B5EF4-FFF2-40B4-BE49-F238E27FC236}">
                <a16:creationId xmlns:a16="http://schemas.microsoft.com/office/drawing/2014/main" id="{5DBF590C-1BCE-8953-7CD6-E3528ADDAC03}"/>
              </a:ext>
            </a:extLst>
          </p:cNvPr>
          <p:cNvGrpSpPr>
            <a:grpSpLocks/>
          </p:cNvGrpSpPr>
          <p:nvPr userDrawn="1"/>
        </p:nvGrpSpPr>
        <p:grpSpPr>
          <a:xfrm>
            <a:off x="3715303" y="552299"/>
            <a:ext cx="498118" cy="498116"/>
            <a:chOff x="1937017" y="2512190"/>
            <a:chExt cx="1466850" cy="1466850"/>
          </a:xfrm>
        </p:grpSpPr>
        <p:sp>
          <p:nvSpPr>
            <p:cNvPr id="38" name="Rectangle: Rounded Corners 16">
              <a:extLst>
                <a:ext uri="{FF2B5EF4-FFF2-40B4-BE49-F238E27FC236}">
                  <a16:creationId xmlns:a16="http://schemas.microsoft.com/office/drawing/2014/main" id="{B2256D33-6330-AE14-DB4B-C7553163F238}"/>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Rounded Corners 17">
              <a:extLst>
                <a:ext uri="{FF2B5EF4-FFF2-40B4-BE49-F238E27FC236}">
                  <a16:creationId xmlns:a16="http://schemas.microsoft.com/office/drawing/2014/main" id="{893D971D-4545-72C1-DC89-6C21C1500ACB}"/>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D74032D0-09F6-1B5B-ADD6-97A0606B7848}"/>
              </a:ext>
            </a:extLst>
          </p:cNvPr>
          <p:cNvGrpSpPr>
            <a:grpSpLocks/>
          </p:cNvGrpSpPr>
          <p:nvPr userDrawn="1"/>
        </p:nvGrpSpPr>
        <p:grpSpPr>
          <a:xfrm>
            <a:off x="3715303" y="1428179"/>
            <a:ext cx="498118" cy="498116"/>
            <a:chOff x="1937017" y="2512190"/>
            <a:chExt cx="1466850" cy="1466850"/>
          </a:xfrm>
        </p:grpSpPr>
        <p:sp>
          <p:nvSpPr>
            <p:cNvPr id="43" name="Rectangle: Rounded Corners 16">
              <a:extLst>
                <a:ext uri="{FF2B5EF4-FFF2-40B4-BE49-F238E27FC236}">
                  <a16:creationId xmlns:a16="http://schemas.microsoft.com/office/drawing/2014/main" id="{DDBB45DF-0175-AFFD-0366-74BBDDFCF61A}"/>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Rectangle: Rounded Corners 17">
              <a:extLst>
                <a:ext uri="{FF2B5EF4-FFF2-40B4-BE49-F238E27FC236}">
                  <a16:creationId xmlns:a16="http://schemas.microsoft.com/office/drawing/2014/main" id="{7965C142-568F-509D-A974-22D6361F751D}"/>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C81041B5-F312-6A56-2922-A3603545D4D8}"/>
              </a:ext>
            </a:extLst>
          </p:cNvPr>
          <p:cNvGrpSpPr>
            <a:grpSpLocks/>
          </p:cNvGrpSpPr>
          <p:nvPr userDrawn="1"/>
        </p:nvGrpSpPr>
        <p:grpSpPr>
          <a:xfrm>
            <a:off x="3715303" y="2304061"/>
            <a:ext cx="498118" cy="498116"/>
            <a:chOff x="1937017" y="2512190"/>
            <a:chExt cx="1466850" cy="1466850"/>
          </a:xfrm>
        </p:grpSpPr>
        <p:sp>
          <p:nvSpPr>
            <p:cNvPr id="48" name="Rectangle: Rounded Corners 16">
              <a:extLst>
                <a:ext uri="{FF2B5EF4-FFF2-40B4-BE49-F238E27FC236}">
                  <a16:creationId xmlns:a16="http://schemas.microsoft.com/office/drawing/2014/main" id="{4546A4E4-7F4A-2BAB-9024-39916EB61981}"/>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Rectangle: Rounded Corners 17">
              <a:extLst>
                <a:ext uri="{FF2B5EF4-FFF2-40B4-BE49-F238E27FC236}">
                  <a16:creationId xmlns:a16="http://schemas.microsoft.com/office/drawing/2014/main" id="{A78BCE6C-2434-8725-6AFB-0693C11184DC}"/>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1" name="Text Placeholder 52">
            <a:extLst>
              <a:ext uri="{FF2B5EF4-FFF2-40B4-BE49-F238E27FC236}">
                <a16:creationId xmlns:a16="http://schemas.microsoft.com/office/drawing/2014/main" id="{D19CCA39-F974-741A-8201-2C5DA2744F66}"/>
              </a:ext>
            </a:extLst>
          </p:cNvPr>
          <p:cNvSpPr>
            <a:spLocks noGrp="1"/>
          </p:cNvSpPr>
          <p:nvPr userDrawn="1">
            <p:ph type="body" sz="quarter" idx="79" hasCustomPrompt="1"/>
          </p:nvPr>
        </p:nvSpPr>
        <p:spPr>
          <a:xfrm>
            <a:off x="5553074" y="1355687"/>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53" name="Text Placeholder 52">
            <a:extLst>
              <a:ext uri="{FF2B5EF4-FFF2-40B4-BE49-F238E27FC236}">
                <a16:creationId xmlns:a16="http://schemas.microsoft.com/office/drawing/2014/main" id="{34F93DD7-8F3D-372D-6867-BEBCBB094373}"/>
              </a:ext>
            </a:extLst>
          </p:cNvPr>
          <p:cNvSpPr>
            <a:spLocks noGrp="1"/>
          </p:cNvSpPr>
          <p:nvPr userDrawn="1">
            <p:ph type="body" sz="quarter" idx="80" hasCustomPrompt="1"/>
          </p:nvPr>
        </p:nvSpPr>
        <p:spPr>
          <a:xfrm>
            <a:off x="5553074" y="2231568"/>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54" name="Text Placeholder 52">
            <a:extLst>
              <a:ext uri="{FF2B5EF4-FFF2-40B4-BE49-F238E27FC236}">
                <a16:creationId xmlns:a16="http://schemas.microsoft.com/office/drawing/2014/main" id="{535248EA-FEF3-7AED-FABB-0E6E2F55CAB5}"/>
              </a:ext>
            </a:extLst>
          </p:cNvPr>
          <p:cNvSpPr>
            <a:spLocks noGrp="1"/>
          </p:cNvSpPr>
          <p:nvPr userDrawn="1">
            <p:ph type="body" sz="quarter" idx="81" hasCustomPrompt="1"/>
          </p:nvPr>
        </p:nvSpPr>
        <p:spPr>
          <a:xfrm>
            <a:off x="5553073" y="479806"/>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55" name="Text Placeholder 32">
            <a:extLst>
              <a:ext uri="{FF2B5EF4-FFF2-40B4-BE49-F238E27FC236}">
                <a16:creationId xmlns:a16="http://schemas.microsoft.com/office/drawing/2014/main" id="{AC11BC32-67E1-C18F-03E4-107CD1924AFE}"/>
              </a:ext>
            </a:extLst>
          </p:cNvPr>
          <p:cNvSpPr>
            <a:spLocks noGrp="1"/>
          </p:cNvSpPr>
          <p:nvPr userDrawn="1">
            <p:ph type="body" sz="quarter" idx="82" hasCustomPrompt="1"/>
          </p:nvPr>
        </p:nvSpPr>
        <p:spPr>
          <a:xfrm>
            <a:off x="4348162" y="693635"/>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57" name="Text Placeholder 32">
            <a:extLst>
              <a:ext uri="{FF2B5EF4-FFF2-40B4-BE49-F238E27FC236}">
                <a16:creationId xmlns:a16="http://schemas.microsoft.com/office/drawing/2014/main" id="{B5C13163-3D7D-EFBE-9167-851F9240C604}"/>
              </a:ext>
            </a:extLst>
          </p:cNvPr>
          <p:cNvSpPr>
            <a:spLocks noGrp="1"/>
          </p:cNvSpPr>
          <p:nvPr userDrawn="1">
            <p:ph type="body" sz="quarter" idx="83" hasCustomPrompt="1"/>
          </p:nvPr>
        </p:nvSpPr>
        <p:spPr>
          <a:xfrm>
            <a:off x="4348162" y="1569516"/>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60" name="Text Placeholder 32">
            <a:extLst>
              <a:ext uri="{FF2B5EF4-FFF2-40B4-BE49-F238E27FC236}">
                <a16:creationId xmlns:a16="http://schemas.microsoft.com/office/drawing/2014/main" id="{8385600A-DD1B-0A6C-5AF1-34B61ED52E6D}"/>
              </a:ext>
            </a:extLst>
          </p:cNvPr>
          <p:cNvSpPr>
            <a:spLocks noGrp="1"/>
          </p:cNvSpPr>
          <p:nvPr userDrawn="1">
            <p:ph type="body" sz="quarter" idx="84" hasCustomPrompt="1"/>
          </p:nvPr>
        </p:nvSpPr>
        <p:spPr>
          <a:xfrm>
            <a:off x="4348162" y="2445397"/>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62" name="Group 61">
            <a:extLst>
              <a:ext uri="{FF2B5EF4-FFF2-40B4-BE49-F238E27FC236}">
                <a16:creationId xmlns:a16="http://schemas.microsoft.com/office/drawing/2014/main" id="{A8AF3BDE-ECB9-E68D-382D-9E166A2A1C86}"/>
              </a:ext>
            </a:extLst>
          </p:cNvPr>
          <p:cNvGrpSpPr>
            <a:grpSpLocks/>
          </p:cNvGrpSpPr>
          <p:nvPr userDrawn="1"/>
        </p:nvGrpSpPr>
        <p:grpSpPr>
          <a:xfrm>
            <a:off x="3715303" y="3179942"/>
            <a:ext cx="498118" cy="498116"/>
            <a:chOff x="1937017" y="2512190"/>
            <a:chExt cx="1466850" cy="1466850"/>
          </a:xfrm>
        </p:grpSpPr>
        <p:sp>
          <p:nvSpPr>
            <p:cNvPr id="65" name="Rectangle: Rounded Corners 16">
              <a:extLst>
                <a:ext uri="{FF2B5EF4-FFF2-40B4-BE49-F238E27FC236}">
                  <a16:creationId xmlns:a16="http://schemas.microsoft.com/office/drawing/2014/main" id="{A2A35D4B-922E-62BB-1191-437B4B53012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ectangle: Rounded Corners 17">
              <a:extLst>
                <a:ext uri="{FF2B5EF4-FFF2-40B4-BE49-F238E27FC236}">
                  <a16:creationId xmlns:a16="http://schemas.microsoft.com/office/drawing/2014/main" id="{1581514C-E6A7-6249-C872-EE6588348C62}"/>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70" name="Text Placeholder 52">
            <a:extLst>
              <a:ext uri="{FF2B5EF4-FFF2-40B4-BE49-F238E27FC236}">
                <a16:creationId xmlns:a16="http://schemas.microsoft.com/office/drawing/2014/main" id="{9CC0397A-392B-E4C6-A294-7F8F0FF3FC3F}"/>
              </a:ext>
            </a:extLst>
          </p:cNvPr>
          <p:cNvSpPr>
            <a:spLocks noGrp="1"/>
          </p:cNvSpPr>
          <p:nvPr userDrawn="1">
            <p:ph type="body" sz="quarter" idx="85" hasCustomPrompt="1"/>
          </p:nvPr>
        </p:nvSpPr>
        <p:spPr>
          <a:xfrm>
            <a:off x="5553074" y="3107449"/>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71" name="Text Placeholder 32">
            <a:extLst>
              <a:ext uri="{FF2B5EF4-FFF2-40B4-BE49-F238E27FC236}">
                <a16:creationId xmlns:a16="http://schemas.microsoft.com/office/drawing/2014/main" id="{5B4CCEF7-16CB-35FC-BE93-66491AE9C148}"/>
              </a:ext>
            </a:extLst>
          </p:cNvPr>
          <p:cNvSpPr>
            <a:spLocks noGrp="1"/>
          </p:cNvSpPr>
          <p:nvPr userDrawn="1">
            <p:ph type="body" sz="quarter" idx="86" hasCustomPrompt="1"/>
          </p:nvPr>
        </p:nvSpPr>
        <p:spPr>
          <a:xfrm>
            <a:off x="4348162" y="3321278"/>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72" name="Group 71">
            <a:extLst>
              <a:ext uri="{FF2B5EF4-FFF2-40B4-BE49-F238E27FC236}">
                <a16:creationId xmlns:a16="http://schemas.microsoft.com/office/drawing/2014/main" id="{8D396B0F-3A07-6574-5DF5-01251F3F0B59}"/>
              </a:ext>
            </a:extLst>
          </p:cNvPr>
          <p:cNvGrpSpPr>
            <a:grpSpLocks/>
          </p:cNvGrpSpPr>
          <p:nvPr userDrawn="1"/>
        </p:nvGrpSpPr>
        <p:grpSpPr>
          <a:xfrm>
            <a:off x="3715303" y="4055822"/>
            <a:ext cx="498118" cy="498116"/>
            <a:chOff x="1937017" y="2512190"/>
            <a:chExt cx="1466850" cy="1466850"/>
          </a:xfrm>
        </p:grpSpPr>
        <p:sp>
          <p:nvSpPr>
            <p:cNvPr id="73" name="Rectangle: Rounded Corners 16">
              <a:extLst>
                <a:ext uri="{FF2B5EF4-FFF2-40B4-BE49-F238E27FC236}">
                  <a16:creationId xmlns:a16="http://schemas.microsoft.com/office/drawing/2014/main" id="{A47C1C7C-95E1-9CDA-52D6-B12743CD175F}"/>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ectangle: Rounded Corners 17">
              <a:extLst>
                <a:ext uri="{FF2B5EF4-FFF2-40B4-BE49-F238E27FC236}">
                  <a16:creationId xmlns:a16="http://schemas.microsoft.com/office/drawing/2014/main" id="{986E77C7-9E08-7EB3-6615-E21F043E0D6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75" name="Text Placeholder 52">
            <a:extLst>
              <a:ext uri="{FF2B5EF4-FFF2-40B4-BE49-F238E27FC236}">
                <a16:creationId xmlns:a16="http://schemas.microsoft.com/office/drawing/2014/main" id="{06983B2B-08C9-F34C-AC65-B334A3C7127E}"/>
              </a:ext>
            </a:extLst>
          </p:cNvPr>
          <p:cNvSpPr>
            <a:spLocks noGrp="1"/>
          </p:cNvSpPr>
          <p:nvPr userDrawn="1">
            <p:ph type="body" sz="quarter" idx="87" hasCustomPrompt="1"/>
          </p:nvPr>
        </p:nvSpPr>
        <p:spPr>
          <a:xfrm>
            <a:off x="5553074" y="3983329"/>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76" name="Text Placeholder 32">
            <a:extLst>
              <a:ext uri="{FF2B5EF4-FFF2-40B4-BE49-F238E27FC236}">
                <a16:creationId xmlns:a16="http://schemas.microsoft.com/office/drawing/2014/main" id="{48B2A359-587C-9EAB-5AC2-DB31CDAC372F}"/>
              </a:ext>
            </a:extLst>
          </p:cNvPr>
          <p:cNvSpPr>
            <a:spLocks noGrp="1"/>
          </p:cNvSpPr>
          <p:nvPr userDrawn="1">
            <p:ph type="body" sz="quarter" idx="88" hasCustomPrompt="1"/>
          </p:nvPr>
        </p:nvSpPr>
        <p:spPr>
          <a:xfrm>
            <a:off x="4348162" y="4197158"/>
            <a:ext cx="1081087" cy="215444"/>
          </a:xfrm>
        </p:spPr>
        <p:txBody>
          <a:bodyPr anchor="ctr"/>
          <a:lstStyle>
            <a:lvl1pPr marL="0" indent="0" algn="l">
              <a:buNone/>
              <a:defRPr sz="1400">
                <a:solidFill>
                  <a:schemeClr val="tx2"/>
                </a:solidFill>
                <a:latin typeface="+mj-lt"/>
              </a:defRPr>
            </a:lvl1pPr>
          </a:lstStyle>
          <a:p>
            <a:pPr lvl="0"/>
            <a:r>
              <a:rPr lang="en-US"/>
              <a:t>Lorem Ipsum</a:t>
            </a: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71500" y="865035"/>
            <a:ext cx="2302328" cy="2215991"/>
          </a:xfrm>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grpSp>
        <p:nvGrpSpPr>
          <p:cNvPr id="88" name="Group 87">
            <a:extLst>
              <a:ext uri="{FF2B5EF4-FFF2-40B4-BE49-F238E27FC236}">
                <a16:creationId xmlns:a16="http://schemas.microsoft.com/office/drawing/2014/main" id="{00719609-64A0-2E9F-685A-CB97129B65AD}"/>
              </a:ext>
            </a:extLst>
          </p:cNvPr>
          <p:cNvGrpSpPr>
            <a:grpSpLocks/>
          </p:cNvGrpSpPr>
          <p:nvPr userDrawn="1"/>
        </p:nvGrpSpPr>
        <p:grpSpPr>
          <a:xfrm>
            <a:off x="3715303" y="4931703"/>
            <a:ext cx="498118" cy="498116"/>
            <a:chOff x="1937017" y="2512190"/>
            <a:chExt cx="1466850" cy="1466850"/>
          </a:xfrm>
        </p:grpSpPr>
        <p:sp>
          <p:nvSpPr>
            <p:cNvPr id="89" name="Rectangle: Rounded Corners 16">
              <a:extLst>
                <a:ext uri="{FF2B5EF4-FFF2-40B4-BE49-F238E27FC236}">
                  <a16:creationId xmlns:a16="http://schemas.microsoft.com/office/drawing/2014/main" id="{A68EF427-4960-24C5-1F60-030C48993F05}"/>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Rectangle: Rounded Corners 17">
              <a:extLst>
                <a:ext uri="{FF2B5EF4-FFF2-40B4-BE49-F238E27FC236}">
                  <a16:creationId xmlns:a16="http://schemas.microsoft.com/office/drawing/2014/main" id="{13F91B6C-3E4B-5430-78BC-9FE02C9376C9}"/>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 Placeholder 52">
            <a:extLst>
              <a:ext uri="{FF2B5EF4-FFF2-40B4-BE49-F238E27FC236}">
                <a16:creationId xmlns:a16="http://schemas.microsoft.com/office/drawing/2014/main" id="{C2577794-2D74-0A84-5BA1-5E9CA3B332E3}"/>
              </a:ext>
            </a:extLst>
          </p:cNvPr>
          <p:cNvSpPr>
            <a:spLocks noGrp="1"/>
          </p:cNvSpPr>
          <p:nvPr>
            <p:ph type="body" sz="quarter" idx="89" hasCustomPrompt="1"/>
          </p:nvPr>
        </p:nvSpPr>
        <p:spPr>
          <a:xfrm>
            <a:off x="5553074" y="4859210"/>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92" name="Text Placeholder 32">
            <a:extLst>
              <a:ext uri="{FF2B5EF4-FFF2-40B4-BE49-F238E27FC236}">
                <a16:creationId xmlns:a16="http://schemas.microsoft.com/office/drawing/2014/main" id="{3BAE8445-DA4E-4A8D-1D32-3B79627ACC83}"/>
              </a:ext>
            </a:extLst>
          </p:cNvPr>
          <p:cNvSpPr>
            <a:spLocks noGrp="1"/>
          </p:cNvSpPr>
          <p:nvPr>
            <p:ph type="body" sz="quarter" idx="90" hasCustomPrompt="1"/>
          </p:nvPr>
        </p:nvSpPr>
        <p:spPr>
          <a:xfrm>
            <a:off x="4348162" y="5073039"/>
            <a:ext cx="1081087" cy="215444"/>
          </a:xfrm>
        </p:spPr>
        <p:txBody>
          <a:bodyPr anchor="ctr"/>
          <a:lstStyle>
            <a:lvl1pPr marL="0" indent="0" algn="l">
              <a:buNone/>
              <a:defRPr sz="1400">
                <a:solidFill>
                  <a:schemeClr val="tx2"/>
                </a:solidFill>
                <a:latin typeface="+mj-lt"/>
              </a:defRPr>
            </a:lvl1pPr>
          </a:lstStyle>
          <a:p>
            <a:pPr lvl="0"/>
            <a:r>
              <a:rPr lang="en-US"/>
              <a:t>Lorem Ipsum</a:t>
            </a:r>
          </a:p>
        </p:txBody>
      </p:sp>
      <p:grpSp>
        <p:nvGrpSpPr>
          <p:cNvPr id="93" name="Group 92">
            <a:extLst>
              <a:ext uri="{FF2B5EF4-FFF2-40B4-BE49-F238E27FC236}">
                <a16:creationId xmlns:a16="http://schemas.microsoft.com/office/drawing/2014/main" id="{68EA5803-DFAE-83DB-A504-D4097FE97C7E}"/>
              </a:ext>
            </a:extLst>
          </p:cNvPr>
          <p:cNvGrpSpPr>
            <a:grpSpLocks/>
          </p:cNvGrpSpPr>
          <p:nvPr userDrawn="1"/>
        </p:nvGrpSpPr>
        <p:grpSpPr>
          <a:xfrm>
            <a:off x="3715303" y="5807585"/>
            <a:ext cx="498118" cy="498116"/>
            <a:chOff x="1937017" y="2512190"/>
            <a:chExt cx="1466850" cy="1466850"/>
          </a:xfrm>
        </p:grpSpPr>
        <p:sp>
          <p:nvSpPr>
            <p:cNvPr id="94" name="Rectangle: Rounded Corners 16">
              <a:extLst>
                <a:ext uri="{FF2B5EF4-FFF2-40B4-BE49-F238E27FC236}">
                  <a16:creationId xmlns:a16="http://schemas.microsoft.com/office/drawing/2014/main" id="{8B720688-A65E-0EE1-D0CA-952B9DF32DDA}"/>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76200" dist="76200" dir="13500000" algn="br" rotWithShape="0">
                <a:schemeClr val="bg1">
                  <a:alpha val="8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ectangle: Rounded Corners 17">
              <a:extLst>
                <a:ext uri="{FF2B5EF4-FFF2-40B4-BE49-F238E27FC236}">
                  <a16:creationId xmlns:a16="http://schemas.microsoft.com/office/drawing/2014/main" id="{D86D1CA0-34C4-4D87-FE08-19A6C06B16A3}"/>
                </a:ext>
              </a:extLst>
            </p:cNvPr>
            <p:cNvSpPr/>
            <p:nvPr/>
          </p:nvSpPr>
          <p:spPr bwMode="auto">
            <a:xfrm>
              <a:off x="1937017" y="2512190"/>
              <a:ext cx="1466850" cy="1466850"/>
            </a:xfrm>
            <a:prstGeom prst="ellipse">
              <a:avLst/>
            </a:prstGeom>
            <a:solidFill>
              <a:srgbClr val="F4F4F6"/>
            </a:solidFill>
            <a:ln>
              <a:noFill/>
              <a:headEnd type="none" w="med" len="med"/>
              <a:tailEnd type="none" w="med" len="med"/>
            </a:ln>
            <a:effectLst>
              <a:outerShdw blurRad="190500" dist="88900" dir="2700000" algn="tl" rotWithShape="0">
                <a:schemeClr val="bg1">
                  <a:lumMod val="6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6" name="Text Placeholder 52">
            <a:extLst>
              <a:ext uri="{FF2B5EF4-FFF2-40B4-BE49-F238E27FC236}">
                <a16:creationId xmlns:a16="http://schemas.microsoft.com/office/drawing/2014/main" id="{C716035B-1CF3-CC6C-F9EF-7285534E65D4}"/>
              </a:ext>
            </a:extLst>
          </p:cNvPr>
          <p:cNvSpPr>
            <a:spLocks noGrp="1"/>
          </p:cNvSpPr>
          <p:nvPr>
            <p:ph type="body" sz="quarter" idx="91" hasCustomPrompt="1"/>
          </p:nvPr>
        </p:nvSpPr>
        <p:spPr>
          <a:xfrm>
            <a:off x="5553074" y="5735093"/>
            <a:ext cx="5886451" cy="643102"/>
          </a:xfrm>
          <a:prstGeom prst="roundRect">
            <a:avLst>
              <a:gd name="adj" fmla="val 5651"/>
            </a:avLst>
          </a:prstGeom>
          <a:gradFill flip="none" rotWithShape="1">
            <a:gsLst>
              <a:gs pos="30000">
                <a:srgbClr val="F1F1F3"/>
              </a:gs>
              <a:gs pos="0">
                <a:srgbClr val="F4F4F6"/>
              </a:gs>
              <a:gs pos="100000">
                <a:schemeClr val="bg1"/>
              </a:gs>
            </a:gsLst>
            <a:path path="circle">
              <a:fillToRect r="100000" b="100000"/>
            </a:path>
            <a:tileRect l="-100000" t="-100000"/>
          </a:gradFill>
          <a:ln>
            <a:noFill/>
            <a:headEnd type="none" w="med" len="med"/>
            <a:tailEnd type="none" w="med" len="med"/>
          </a:ln>
          <a:effectLst>
            <a:innerShdw blurRad="190500" dist="63500" dir="13500000">
              <a:schemeClr val="bg1">
                <a:lumMod val="75000"/>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marL="0" indent="0">
              <a:spcBef>
                <a:spcPts val="600"/>
              </a:spcBef>
              <a:buNone/>
              <a:defRPr lang="en-US" sz="1100" smtClean="0">
                <a:solidFill>
                  <a:schemeClr val="tx1"/>
                </a:solidFill>
                <a:latin typeface="+mn-lt"/>
              </a:defRPr>
            </a:lvl1pPr>
            <a:lvl2pPr marL="228600" indent="0">
              <a:buNone/>
              <a:defRPr lang="en-US" sz="1400" smtClean="0">
                <a:solidFill>
                  <a:schemeClr val="tx1"/>
                </a:solidFill>
                <a:latin typeface="+mn-lt"/>
              </a:defRPr>
            </a:lvl2pPr>
            <a:lvl3pPr marL="714375" indent="0">
              <a:buNone/>
              <a:defRPr lang="en-US" sz="1400" smtClean="0">
                <a:solidFill>
                  <a:schemeClr val="tx1"/>
                </a:solidFill>
                <a:latin typeface="+mn-lt"/>
              </a:defRPr>
            </a:lvl3pPr>
            <a:lvl4pPr marL="1190625" indent="0">
              <a:buNone/>
              <a:defRPr lang="en-US" sz="1400" smtClean="0">
                <a:solidFill>
                  <a:schemeClr val="tx1"/>
                </a:solidFill>
                <a:latin typeface="+mn-lt"/>
              </a:defRPr>
            </a:lvl4pPr>
            <a:lvl5pPr marL="1660525" indent="0">
              <a:buNone/>
              <a:defRPr lang="en-US" sz="1400">
                <a:solidFill>
                  <a:schemeClr val="tx1"/>
                </a:solidFill>
                <a:latin typeface="+mn-lt"/>
              </a:defRPr>
            </a:lvl5pPr>
          </a:lstStyle>
          <a:p>
            <a:pPr marL="0" lvl="0" defTabSz="932472" fontAlgn="base">
              <a:spcBef>
                <a:spcPct val="0"/>
              </a:spcBef>
              <a:spcAft>
                <a:spcPct val="0"/>
              </a:spcAft>
            </a:pPr>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97" name="Text Placeholder 32">
            <a:extLst>
              <a:ext uri="{FF2B5EF4-FFF2-40B4-BE49-F238E27FC236}">
                <a16:creationId xmlns:a16="http://schemas.microsoft.com/office/drawing/2014/main" id="{F61BAB15-871D-DF18-9D47-2D896E99D45D}"/>
              </a:ext>
            </a:extLst>
          </p:cNvPr>
          <p:cNvSpPr>
            <a:spLocks noGrp="1"/>
          </p:cNvSpPr>
          <p:nvPr>
            <p:ph type="body" sz="quarter" idx="92" hasCustomPrompt="1"/>
          </p:nvPr>
        </p:nvSpPr>
        <p:spPr>
          <a:xfrm>
            <a:off x="4348162" y="5948921"/>
            <a:ext cx="1081087" cy="215444"/>
          </a:xfrm>
        </p:spPr>
        <p:txBody>
          <a:bodyPr anchor="ctr"/>
          <a:lstStyle>
            <a:lvl1pPr marL="0" indent="0" algn="l">
              <a:buNone/>
              <a:defRPr sz="1400">
                <a:solidFill>
                  <a:schemeClr val="tx2"/>
                </a:solidFill>
                <a:latin typeface="+mj-lt"/>
              </a:defRPr>
            </a:lvl1pPr>
          </a:lstStyle>
          <a:p>
            <a:pPr lvl="0"/>
            <a:r>
              <a:rPr lang="en-US"/>
              <a:t>Lorem Ipsum</a:t>
            </a:r>
          </a:p>
        </p:txBody>
      </p:sp>
    </p:spTree>
    <p:extLst>
      <p:ext uri="{BB962C8B-B14F-4D97-AF65-F5344CB8AC3E}">
        <p14:creationId xmlns:p14="http://schemas.microsoft.com/office/powerpoint/2010/main" val="3294976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39538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37B92D2-0A80-480B-1584-69E35EE32E55}"/>
              </a:ext>
            </a:extLst>
          </p:cNvPr>
          <p:cNvSpPr/>
          <p:nvPr userDrawn="1"/>
        </p:nvSpPr>
        <p:spPr bwMode="auto">
          <a:xfrm>
            <a:off x="588263" y="1222625"/>
            <a:ext cx="11018520" cy="5034336"/>
          </a:xfrm>
          <a:prstGeom prst="roundRect">
            <a:avLst>
              <a:gd name="adj" fmla="val 4274"/>
            </a:avLst>
          </a:prstGeom>
          <a:solidFill>
            <a:srgbClr val="F4F4F6">
              <a:alpha val="8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522711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marL="0" algn="l" defTabSz="932742" rtl="0" eaLnBrk="1" latinLnBrk="0" hangingPunct="1">
              <a:lnSpc>
                <a:spcPct val="100000"/>
              </a:lnSpc>
              <a:spcBef>
                <a:spcPct val="0"/>
              </a:spcBef>
              <a:buNone/>
              <a:defRPr lang="en-US" sz="20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28443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203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2753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00454112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241"/>
        <p:cNvGrpSpPr/>
        <p:nvPr/>
      </p:nvGrpSpPr>
      <p:grpSpPr>
        <a:xfrm>
          <a:off x="0" y="0"/>
          <a:ext cx="0" cy="0"/>
          <a:chOff x="0" y="0"/>
          <a:chExt cx="0" cy="0"/>
        </a:xfrm>
      </p:grpSpPr>
      <p:sp>
        <p:nvSpPr>
          <p:cNvPr id="242" name="Google Shape;242;p54"/>
          <p:cNvSpPr txBox="1">
            <a:spLocks noGrp="1"/>
          </p:cNvSpPr>
          <p:nvPr>
            <p:ph type="body" idx="1"/>
          </p:nvPr>
        </p:nvSpPr>
        <p:spPr>
          <a:xfrm>
            <a:off x="584201" y="3535540"/>
            <a:ext cx="4162400" cy="433452"/>
          </a:xfrm>
          <a:prstGeom prst="rect">
            <a:avLst/>
          </a:prstGeom>
          <a:noFill/>
          <a:ln>
            <a:noFill/>
          </a:ln>
        </p:spPr>
        <p:txBody>
          <a:bodyPr spcFirstLastPara="1" wrap="square" lIns="0" tIns="0" rIns="0" bIns="0" anchor="t" anchorCtr="0">
            <a:spAutoFit/>
          </a:bodyPr>
          <a:lstStyle>
            <a:lvl1pPr marL="609646" marR="0" lvl="0" indent="-304823" algn="l" rtl="0">
              <a:lnSpc>
                <a:spcPct val="100000"/>
              </a:lnSpc>
              <a:spcBef>
                <a:spcPts val="480"/>
              </a:spcBef>
              <a:spcAft>
                <a:spcPts val="0"/>
              </a:spcAft>
              <a:buClr>
                <a:schemeClr val="accent1"/>
              </a:buClr>
              <a:buSzPts val="1620"/>
              <a:buFont typeface="Noto Sans Symbols"/>
              <a:buNone/>
              <a:defRPr sz="2400" b="1">
                <a:solidFill>
                  <a:schemeClr val="accent1"/>
                </a:solidFill>
                <a:latin typeface="Quattrocento Sans"/>
                <a:ea typeface="Quattrocento Sans"/>
                <a:cs typeface="Quattrocento Sans"/>
                <a:sym typeface="Quattrocento Sans"/>
              </a:defRPr>
            </a:lvl1pPr>
            <a:lvl2pPr marL="1219292" lvl="1" indent="-304823" algn="l" rtl="0">
              <a:lnSpc>
                <a:spcPct val="100000"/>
              </a:lnSpc>
              <a:spcBef>
                <a:spcPts val="400"/>
              </a:spcBef>
              <a:spcAft>
                <a:spcPts val="0"/>
              </a:spcAft>
              <a:buClr>
                <a:schemeClr val="dk1"/>
              </a:buClr>
              <a:buSzPts val="1350"/>
              <a:buNone/>
              <a:defRPr/>
            </a:lvl2pPr>
            <a:lvl3pPr marL="1828937" lvl="2" indent="-304823" algn="l" rtl="0">
              <a:lnSpc>
                <a:spcPct val="100000"/>
              </a:lnSpc>
              <a:spcBef>
                <a:spcPts val="320"/>
              </a:spcBef>
              <a:spcAft>
                <a:spcPts val="0"/>
              </a:spcAft>
              <a:buClr>
                <a:schemeClr val="dk1"/>
              </a:buClr>
              <a:buSzPts val="1080"/>
              <a:buNone/>
              <a:defRPr/>
            </a:lvl3pPr>
            <a:lvl4pPr marL="2438583" lvl="3" indent="-304823" algn="l" rtl="0">
              <a:lnSpc>
                <a:spcPct val="100000"/>
              </a:lnSpc>
              <a:spcBef>
                <a:spcPts val="280"/>
              </a:spcBef>
              <a:spcAft>
                <a:spcPts val="0"/>
              </a:spcAft>
              <a:buClr>
                <a:schemeClr val="dk1"/>
              </a:buClr>
              <a:buSzPts val="945"/>
              <a:buNone/>
              <a:defRPr/>
            </a:lvl4pPr>
            <a:lvl5pPr marL="3048228" lvl="4" indent="-304823" algn="l" rtl="0">
              <a:lnSpc>
                <a:spcPct val="100000"/>
              </a:lnSpc>
              <a:spcBef>
                <a:spcPts val="280"/>
              </a:spcBef>
              <a:spcAft>
                <a:spcPts val="0"/>
              </a:spcAft>
              <a:buClr>
                <a:schemeClr val="dk1"/>
              </a:buClr>
              <a:buSzPts val="945"/>
              <a:buNone/>
              <a:defRPr/>
            </a:lvl5pPr>
            <a:lvl6pPr marL="3657875" lvl="5" indent="-457235" algn="l" rtl="0">
              <a:spcBef>
                <a:spcPts val="480"/>
              </a:spcBef>
              <a:spcAft>
                <a:spcPts val="0"/>
              </a:spcAft>
              <a:buClr>
                <a:schemeClr val="dk1"/>
              </a:buClr>
              <a:buSzPts val="1800"/>
              <a:buChar char="•"/>
              <a:defRPr/>
            </a:lvl6pPr>
            <a:lvl7pPr marL="4267521" lvl="6" indent="-457235" algn="l" rtl="0">
              <a:spcBef>
                <a:spcPts val="480"/>
              </a:spcBef>
              <a:spcAft>
                <a:spcPts val="0"/>
              </a:spcAft>
              <a:buClr>
                <a:schemeClr val="dk1"/>
              </a:buClr>
              <a:buSzPts val="1800"/>
              <a:buChar char="•"/>
              <a:defRPr/>
            </a:lvl7pPr>
            <a:lvl8pPr marL="4877166" lvl="7" indent="-457235" algn="l" rtl="0">
              <a:spcBef>
                <a:spcPts val="480"/>
              </a:spcBef>
              <a:spcAft>
                <a:spcPts val="0"/>
              </a:spcAft>
              <a:buClr>
                <a:schemeClr val="dk1"/>
              </a:buClr>
              <a:buSzPts val="1800"/>
              <a:buChar char="•"/>
              <a:defRPr/>
            </a:lvl8pPr>
            <a:lvl9pPr marL="5486812" lvl="8" indent="-457235" algn="l" rtl="0">
              <a:spcBef>
                <a:spcPts val="480"/>
              </a:spcBef>
              <a:spcAft>
                <a:spcPts val="0"/>
              </a:spcAft>
              <a:buClr>
                <a:schemeClr val="dk1"/>
              </a:buClr>
              <a:buSzPts val="1800"/>
              <a:buChar char="•"/>
              <a:defRPr/>
            </a:lvl9pPr>
          </a:lstStyle>
          <a:p>
            <a:endParaRPr/>
          </a:p>
        </p:txBody>
      </p:sp>
      <p:sp>
        <p:nvSpPr>
          <p:cNvPr id="243" name="Google Shape;243;p54" descr="This photo is a 'placeholder' only. Drag or drop your photo here, or click and tap the center to insert a photo."/>
          <p:cNvSpPr>
            <a:spLocks noGrp="1"/>
          </p:cNvSpPr>
          <p:nvPr>
            <p:ph type="pic" idx="2"/>
          </p:nvPr>
        </p:nvSpPr>
        <p:spPr>
          <a:xfrm>
            <a:off x="5334000" y="0"/>
            <a:ext cx="6858000" cy="6858000"/>
          </a:xfrm>
          <a:prstGeom prst="rect">
            <a:avLst/>
          </a:prstGeom>
          <a:solidFill>
            <a:schemeClr val="lt1"/>
          </a:solidFill>
          <a:ln>
            <a:noFill/>
          </a:ln>
        </p:spPr>
      </p:sp>
      <p:sp>
        <p:nvSpPr>
          <p:cNvPr id="244" name="Google Shape;244;p54"/>
          <p:cNvSpPr txBox="1">
            <a:spLocks noGrp="1"/>
          </p:cNvSpPr>
          <p:nvPr>
            <p:ph type="title"/>
          </p:nvPr>
        </p:nvSpPr>
        <p:spPr>
          <a:xfrm>
            <a:off x="588264" y="2581110"/>
            <a:ext cx="4158400" cy="543097"/>
          </a:xfrm>
          <a:prstGeom prst="rect">
            <a:avLst/>
          </a:prstGeom>
          <a:noFill/>
          <a:ln>
            <a:noFill/>
          </a:ln>
        </p:spPr>
        <p:txBody>
          <a:bodyPr spcFirstLastPara="1" wrap="square" lIns="0" tIns="0" rIns="0" bIns="0" anchor="b" anchorCtr="0">
            <a:spAutoFit/>
          </a:bodyPr>
          <a:lstStyle>
            <a:lvl1pPr lvl="0" algn="l" rtl="0">
              <a:lnSpc>
                <a:spcPct val="100000"/>
              </a:lnSpc>
              <a:spcBef>
                <a:spcPts val="0"/>
              </a:spcBef>
              <a:spcAft>
                <a:spcPts val="0"/>
              </a:spcAft>
              <a:buClr>
                <a:schemeClr val="dk1"/>
              </a:buClr>
              <a:buSzPts val="2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00762500"/>
      </p:ext>
    </p:extLst>
  </p:cSld>
  <p:clrMapOvr>
    <a:masterClrMapping/>
  </p:clrMapOvr>
  <p:transition>
    <p:fade/>
  </p:transition>
  <p:extLst>
    <p:ext uri="{DCECCB84-F9BA-43D5-87BE-67443E8EF086}">
      <p15:sldGuideLst xmlns:p15="http://schemas.microsoft.com/office/powerpoint/2012/main">
        <p15:guide id="1" pos="6720">
          <p15:clr>
            <a:srgbClr val="FBAE40"/>
          </p15:clr>
        </p15:guide>
        <p15:guide id="2" orient="horz" pos="1808">
          <p15:clr>
            <a:srgbClr val="5ACBF0"/>
          </p15:clr>
        </p15:guide>
        <p15:guide id="3" orient="horz" pos="3936">
          <p15:clr>
            <a:srgbClr val="5ACBF0"/>
          </p15:clr>
        </p15:guide>
        <p15:guide id="4" orient="horz" pos="4452">
          <p15:clr>
            <a:srgbClr val="5ACBF0"/>
          </p15:clr>
        </p15:guide>
        <p15:guide id="5" pos="7458">
          <p15:clr>
            <a:srgbClr val="C35EA4"/>
          </p15:clr>
        </p15:guide>
        <p15:guide id="6" pos="5986">
          <p15:clr>
            <a:srgbClr val="5ACBF0"/>
          </p15:clr>
        </p15:guide>
        <p15:guide id="7" pos="7086">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Box 3">
            <a:extLst>
              <a:ext uri="{FF2B5EF4-FFF2-40B4-BE49-F238E27FC236}">
                <a16:creationId xmlns:a16="http://schemas.microsoft.com/office/drawing/2014/main" id="{5D9B72CF-3ACC-D6D3-4686-ECDF8F09BB06}"/>
              </a:ext>
            </a:extLst>
          </p:cNvPr>
          <p:cNvSpPr txBox="1">
            <a:spLocks noChangeArrowheads="1"/>
          </p:cNvSpPr>
          <p:nvPr userDrawn="1"/>
        </p:nvSpPr>
        <p:spPr bwMode="blackWhite">
          <a:xfrm>
            <a:off x="586740" y="6353230"/>
            <a:ext cx="11018521"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737373"/>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742611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Footer Placeholder 4">
            <a:extLst>
              <a:ext uri="{FF2B5EF4-FFF2-40B4-BE49-F238E27FC236}">
                <a16:creationId xmlns:a16="http://schemas.microsoft.com/office/drawing/2014/main" id="{79BE9566-6D54-034D-71B4-CA841C3D6E2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5141674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66A8-6AC2-153F-BC84-94BD2F18825E}"/>
              </a:ext>
            </a:extLst>
          </p:cNvPr>
          <p:cNvSpPr>
            <a:spLocks noGrp="1"/>
          </p:cNvSpPr>
          <p:nvPr>
            <p:ph type="title"/>
          </p:nvPr>
        </p:nvSpPr>
        <p:spPr>
          <a:xfrm>
            <a:off x="584200" y="487681"/>
            <a:ext cx="11023600" cy="922020"/>
          </a:xfrm>
          <a:prstGeom prst="rect">
            <a:avLst/>
          </a:prstGeom>
        </p:spPr>
        <p:txBody>
          <a:bodyPr lIns="0" tIns="0" rIns="0" bIns="0"/>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60263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36">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3862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21274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Blank - with 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A25840-56AE-4ADC-F2D7-2DFA18C5A176}"/>
              </a:ext>
            </a:extLst>
          </p:cNvPr>
          <p:cNvSpPr txBox="1">
            <a:spLocks/>
          </p:cNvSpPr>
          <p:nvPr userDrawn="1"/>
        </p:nvSpPr>
        <p:spPr>
          <a:xfrm>
            <a:off x="4703792" y="6635750"/>
            <a:ext cx="278441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300" normalizeH="0" baseline="0" noProof="0">
                <a:ln>
                  <a:noFill/>
                </a:ln>
                <a:effectLst/>
                <a:uLnTx/>
                <a:uFillTx/>
                <a:latin typeface="Segoe Sans Text"/>
                <a:ea typeface="+mn-ea"/>
                <a:cs typeface="+mn-cs"/>
              </a:rPr>
              <a:t>NDA  |  MICROSOFT CONFIDENTIAL</a:t>
            </a:r>
          </a:p>
        </p:txBody>
      </p:sp>
    </p:spTree>
    <p:extLst>
      <p:ext uri="{BB962C8B-B14F-4D97-AF65-F5344CB8AC3E}">
        <p14:creationId xmlns:p14="http://schemas.microsoft.com/office/powerpoint/2010/main" val="1263920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4" name="Picture 3" descr="A white background with a blue and pink circle&#10;&#10;Description automatically generated">
            <a:extLst>
              <a:ext uri="{FF2B5EF4-FFF2-40B4-BE49-F238E27FC236}">
                <a16:creationId xmlns:a16="http://schemas.microsoft.com/office/drawing/2014/main" id="{4797C78E-3181-D45E-D348-27C30E7881DB}"/>
              </a:ext>
            </a:extLst>
          </p:cNvPr>
          <p:cNvPicPr>
            <a:picLocks/>
          </p:cNvPicPr>
          <p:nvPr userDrawn="1"/>
        </p:nvPicPr>
        <p:blipFill>
          <a:blip r:embed="rId2"/>
          <a:stretch>
            <a:fillRect/>
          </a:stretch>
        </p:blipFill>
        <p:spPr>
          <a:xfrm>
            <a:off x="0" y="172"/>
            <a:ext cx="12192000" cy="6857657"/>
          </a:xfrm>
          <a:prstGeom prst="rect">
            <a:avLst/>
          </a:prstGeom>
        </p:spPr>
      </p:pic>
      <p:pic>
        <p:nvPicPr>
          <p:cNvPr id="3" name="Picture 2" descr="A white and purple circle with dots&#10;&#10;Description automatically generated">
            <a:extLst>
              <a:ext uri="{FF2B5EF4-FFF2-40B4-BE49-F238E27FC236}">
                <a16:creationId xmlns:a16="http://schemas.microsoft.com/office/drawing/2014/main" id="{F9AAF43D-E09D-CFD3-D56B-0D72D079FE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gradFill>
                  <a:gsLst>
                    <a:gs pos="0">
                      <a:srgbClr val="0078D4"/>
                    </a:gs>
                    <a:gs pos="50000">
                      <a:srgbClr val="C03BC4"/>
                    </a:gs>
                    <a:gs pos="100000">
                      <a:srgbClr val="F4364C"/>
                    </a:gs>
                  </a:gsLst>
                  <a:lin ang="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a:extLst>
              <a:ext uri="{FF2B5EF4-FFF2-40B4-BE49-F238E27FC236}">
                <a16:creationId xmlns:a16="http://schemas.microsoft.com/office/drawing/2014/main" id="{91408F95-2E35-A82D-F94E-F02F53CE234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1" y="554463"/>
            <a:ext cx="1366440" cy="292608"/>
          </a:xfrm>
          <a:prstGeom prst="rect">
            <a:avLst/>
          </a:prstGeom>
        </p:spPr>
      </p:pic>
    </p:spTree>
    <p:extLst>
      <p:ext uri="{BB962C8B-B14F-4D97-AF65-F5344CB8AC3E}">
        <p14:creationId xmlns:p14="http://schemas.microsoft.com/office/powerpoint/2010/main" val="3446011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Blank - with NDA">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340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matchingName="Subsection Cover B" preserve="1">
  <p:cSld name="Subsection Cover B">
    <p:spTree>
      <p:nvGrpSpPr>
        <p:cNvPr id="1" name="Shape 53"/>
        <p:cNvGrpSpPr/>
        <p:nvPr/>
      </p:nvGrpSpPr>
      <p:grpSpPr>
        <a:xfrm>
          <a:off x="0" y="0"/>
          <a:ext cx="0" cy="0"/>
          <a:chOff x="0" y="0"/>
          <a:chExt cx="0" cy="0"/>
        </a:xfrm>
      </p:grpSpPr>
      <p:grpSp>
        <p:nvGrpSpPr>
          <p:cNvPr id="2" name="Group 1">
            <a:extLst>
              <a:ext uri="{FF2B5EF4-FFF2-40B4-BE49-F238E27FC236}">
                <a16:creationId xmlns:a16="http://schemas.microsoft.com/office/drawing/2014/main" id="{7CBEC37C-5597-990A-B578-E33332642CD8}"/>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54" name="Google Shape;54;p14">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cxnSp>
          <p:nvCxnSpPr>
            <p:cNvPr id="55" name="Google Shape;55;p14">
              <a:extLs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mj-l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 name="Picture 4">
            <a:extLst>
              <a:ext uri="{FF2B5EF4-FFF2-40B4-BE49-F238E27FC236}">
                <a16:creationId xmlns:a16="http://schemas.microsoft.com/office/drawing/2014/main" id="{1BB894EB-D4EE-32C5-27D8-50F81E9EB1E0}"/>
              </a:ext>
              <a:ext uri="{C183D7F6-B498-43B3-948B-1728B52AA6E4}">
                <adec:decorative xmlns:adec="http://schemas.microsoft.com/office/drawing/2017/decorative" val="1"/>
              </a:ext>
            </a:extLst>
          </p:cNvPr>
          <p:cNvPicPr preferRelativeResize="0"/>
          <p:nvPr/>
        </p:nvPicPr>
        <p:blipFill rotWithShape="1">
          <a:blip r:embed="rId2">
            <a:alphaModFix amt="30000"/>
          </a:blip>
          <a:srcRect l="84091"/>
          <a:stretch/>
        </p:blipFill>
        <p:spPr>
          <a:xfrm>
            <a:off x="0" y="920753"/>
            <a:ext cx="798052" cy="5016492"/>
          </a:xfrm>
          <a:custGeom>
            <a:avLst/>
            <a:gdLst>
              <a:gd name="connsiteX0" fmla="*/ 0 w 798052"/>
              <a:gd name="connsiteY0" fmla="*/ 0 h 5016492"/>
              <a:gd name="connsiteX1" fmla="*/ 798052 w 798052"/>
              <a:gd name="connsiteY1" fmla="*/ 0 h 5016492"/>
              <a:gd name="connsiteX2" fmla="*/ 798052 w 798052"/>
              <a:gd name="connsiteY2" fmla="*/ 5016492 h 5016492"/>
              <a:gd name="connsiteX3" fmla="*/ 0 w 798052"/>
              <a:gd name="connsiteY3" fmla="*/ 5016492 h 5016492"/>
            </a:gdLst>
            <a:ahLst/>
            <a:cxnLst>
              <a:cxn ang="0">
                <a:pos x="connsiteX0" y="connsiteY0"/>
              </a:cxn>
              <a:cxn ang="0">
                <a:pos x="connsiteX1" y="connsiteY1"/>
              </a:cxn>
              <a:cxn ang="0">
                <a:pos x="connsiteX2" y="connsiteY2"/>
              </a:cxn>
              <a:cxn ang="0">
                <a:pos x="connsiteX3" y="connsiteY3"/>
              </a:cxn>
            </a:cxnLst>
            <a:rect l="l" t="t" r="r" b="b"/>
            <a:pathLst>
              <a:path w="798052" h="5016492">
                <a:moveTo>
                  <a:pt x="0" y="0"/>
                </a:moveTo>
                <a:lnTo>
                  <a:pt x="798052" y="0"/>
                </a:lnTo>
                <a:lnTo>
                  <a:pt x="798052" y="5016492"/>
                </a:lnTo>
                <a:lnTo>
                  <a:pt x="0" y="5016492"/>
                </a:lnTo>
                <a:close/>
              </a:path>
            </a:pathLst>
          </a:custGeom>
          <a:noFill/>
          <a:ln>
            <a:noFill/>
          </a:ln>
        </p:spPr>
      </p:pic>
      <p:sp>
        <p:nvSpPr>
          <p:cNvPr id="62" name="Google Shape;62;p14">
            <a:extLst>
              <a:ext uri="{C183D7F6-B498-43B3-948B-1728B52AA6E4}">
                <adec:decorative xmlns:adec="http://schemas.microsoft.com/office/drawing/2017/decorative" val="1"/>
              </a:ext>
            </a:extLst>
          </p:cNvPr>
          <p:cNvSpPr/>
          <p:nvPr/>
        </p:nvSpPr>
        <p:spPr>
          <a:xfrm rot="10800000">
            <a:off x="1331867" y="333"/>
            <a:ext cx="97600" cy="45356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sp>
        <p:nvSpPr>
          <p:cNvPr id="64" name="Google Shape;64;p14"/>
          <p:cNvSpPr txBox="1">
            <a:spLocks noGrp="1"/>
          </p:cNvSpPr>
          <p:nvPr userDrawn="1">
            <p:ph type="subTitle" idx="1"/>
          </p:nvPr>
        </p:nvSpPr>
        <p:spPr>
          <a:xfrm>
            <a:off x="1633728" y="1371603"/>
            <a:ext cx="4035600" cy="554669"/>
          </a:xfrm>
          <a:prstGeom prst="rect">
            <a:avLst/>
          </a:prstGeom>
        </p:spPr>
        <p:txBody>
          <a:bodyPr spcFirstLastPara="1" wrap="square" lIns="45700" tIns="18275" rIns="45700" bIns="18275" anchor="b" anchorCtr="0">
            <a:noAutofit/>
          </a:bodyPr>
          <a:lstStyle>
            <a:lvl1pPr>
              <a:defRPr sz="2000" dirty="0">
                <a:solidFill>
                  <a:schemeClr val="lt1"/>
                </a:solidFill>
                <a:latin typeface="+mn-lt"/>
              </a:defRPr>
            </a:lvl1pPr>
          </a:lstStyle>
          <a:p>
            <a:pPr marL="0" lvl="0">
              <a:buClr>
                <a:schemeClr val="lt1"/>
              </a:buClr>
              <a:buSzPts val="800"/>
              <a:buNone/>
            </a:pPr>
            <a:endParaRPr/>
          </a:p>
        </p:txBody>
      </p:sp>
      <p:sp>
        <p:nvSpPr>
          <p:cNvPr id="56" name="Google Shape;56;p14">
            <a:extLs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cxnSp>
        <p:nvCxnSpPr>
          <p:cNvPr id="59" name="Google Shape;59;p14">
            <a:extLst>
              <a:ext uri="{C183D7F6-B498-43B3-948B-1728B52AA6E4}">
                <adec:decorative xmlns:adec="http://schemas.microsoft.com/office/drawing/2017/decorative" val="1"/>
              </a:ext>
            </a:extLst>
          </p:cNvPr>
          <p:cNvCxnSpPr/>
          <p:nvPr userDrawn="1"/>
        </p:nvCxnSpPr>
        <p:spPr>
          <a:xfrm>
            <a:off x="1685760" y="1971372"/>
            <a:ext cx="2760400" cy="0"/>
          </a:xfrm>
          <a:prstGeom prst="straightConnector1">
            <a:avLst/>
          </a:prstGeom>
          <a:noFill/>
          <a:ln w="12700" cap="flat" cmpd="sng">
            <a:solidFill>
              <a:schemeClr val="lt1"/>
            </a:solidFill>
            <a:prstDash val="solid"/>
            <a:miter lim="800000"/>
            <a:headEnd type="none" w="sm" len="sm"/>
            <a:tailEnd type="none" w="sm" len="sm"/>
          </a:ln>
        </p:spPr>
      </p:cxnSp>
      <p:pic>
        <p:nvPicPr>
          <p:cNvPr id="61" name="Google Shape;61;p14">
            <a:extLst>
              <a:ext uri="{C183D7F6-B498-43B3-948B-1728B52AA6E4}">
                <adec:decorative xmlns:adec="http://schemas.microsoft.com/office/drawing/2017/decorative" val="1"/>
              </a:ext>
            </a:extLst>
          </p:cNvPr>
          <p:cNvPicPr preferRelativeResize="0"/>
          <p:nvPr userDrawn="1"/>
        </p:nvPicPr>
        <p:blipFill rotWithShape="1">
          <a:blip r:embed="rId3">
            <a:alphaModFix/>
          </a:blip>
          <a:srcRect r="891"/>
          <a:stretch/>
        </p:blipFill>
        <p:spPr>
          <a:xfrm>
            <a:off x="5154968" y="0"/>
            <a:ext cx="7037033" cy="6857997"/>
          </a:xfrm>
          <a:prstGeom prst="rect">
            <a:avLst/>
          </a:prstGeom>
          <a:noFill/>
          <a:ln>
            <a:noFill/>
          </a:ln>
        </p:spPr>
      </p:pic>
      <p:sp>
        <p:nvSpPr>
          <p:cNvPr id="58" name="Google Shape;58;p14">
            <a:extLs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sp>
        <p:nvSpPr>
          <p:cNvPr id="57" name="Google Shape;57;p14">
            <a:extLs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406662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F706CE22-8823-0B68-9CBF-32C31D6739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84753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matchingName="Cover" preserve="1">
  <p:cSld name="Cover">
    <p:spTree>
      <p:nvGrpSpPr>
        <p:cNvPr id="1" name="Shape 65"/>
        <p:cNvGrpSpPr/>
        <p:nvPr/>
      </p:nvGrpSpPr>
      <p:grpSpPr>
        <a:xfrm>
          <a:off x="0" y="0"/>
          <a:ext cx="0" cy="0"/>
          <a:chOff x="0" y="0"/>
          <a:chExt cx="0" cy="0"/>
        </a:xfrm>
      </p:grpSpPr>
      <p:grpSp>
        <p:nvGrpSpPr>
          <p:cNvPr id="2" name="Group 1">
            <a:extLst>
              <a:ext uri="{FF2B5EF4-FFF2-40B4-BE49-F238E27FC236}">
                <a16:creationId xmlns:a16="http://schemas.microsoft.com/office/drawing/2014/main" id="{CC4674C0-B9AA-75F4-145F-B5098D240B3B}"/>
              </a:ext>
              <a:ext uri="{C183D7F6-B498-43B3-948B-1728B52AA6E4}">
                <adec:decorative xmlns:adec="http://schemas.microsoft.com/office/drawing/2017/decorative" val="1"/>
              </a:ext>
            </a:extLst>
          </p:cNvPr>
          <p:cNvGrpSpPr/>
          <p:nvPr userDrawn="1"/>
        </p:nvGrpSpPr>
        <p:grpSpPr>
          <a:xfrm>
            <a:off x="0" y="1"/>
            <a:ext cx="12192000" cy="6858000"/>
            <a:chOff x="0" y="1"/>
            <a:chExt cx="9144000" cy="5143500"/>
          </a:xfrm>
        </p:grpSpPr>
        <p:sp>
          <p:nvSpPr>
            <p:cNvPr id="66" name="Google Shape;66;p15">
              <a:extLst>
                <a:ext uri="{C183D7F6-B498-43B3-948B-1728B52AA6E4}">
                  <adec:decorative xmlns:adec="http://schemas.microsoft.com/office/drawing/2017/decorative" val="1"/>
                </a:ext>
              </a:extLst>
            </p:cNvPr>
            <p:cNvSpPr/>
            <p:nvPr/>
          </p:nvSpPr>
          <p:spPr>
            <a:xfrm>
              <a:off x="0" y="1"/>
              <a:ext cx="9144000" cy="51435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cxnSp>
          <p:nvCxnSpPr>
            <p:cNvPr id="67" name="Google Shape;67;p15">
              <a:extLs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000"/>
              </a:lnSpc>
              <a:spcBef>
                <a:spcPts val="0"/>
              </a:spcBef>
              <a:spcAft>
                <a:spcPts val="0"/>
              </a:spcAft>
              <a:buSzPts val="5400"/>
              <a:buNone/>
              <a:defRPr sz="7200" b="1" i="0">
                <a:latin typeface="+mj-l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5">
            <a:extLst>
              <a:ext uri="{C183D7F6-B498-43B3-948B-1728B52AA6E4}">
                <adec:decorative xmlns:adec="http://schemas.microsoft.com/office/drawing/2017/decorative" val="1"/>
              </a:ext>
            </a:extLst>
          </p:cNvPr>
          <p:cNvSpPr/>
          <p:nvPr/>
        </p:nvSpPr>
        <p:spPr>
          <a:xfrm rot="10800000">
            <a:off x="541967" y="0"/>
            <a:ext cx="97600" cy="35332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b="0" i="0">
              <a:latin typeface="Helvetica" pitchFamily="2" charset="0"/>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mn-lt"/>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 name="Google Shape;56;p14">
            <a:extLst>
              <a:ext uri="{FF2B5EF4-FFF2-40B4-BE49-F238E27FC236}">
                <a16:creationId xmlns:a16="http://schemas.microsoft.com/office/drawing/2014/main" id="{5A71BBE2-71EE-3842-AA49-8D4AD4FEF524}"/>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pic>
        <p:nvPicPr>
          <p:cNvPr id="70" name="Google Shape;70;p15">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91595" y="852721"/>
            <a:ext cx="5016492" cy="5016492"/>
          </a:xfrm>
          <a:prstGeom prst="rect">
            <a:avLst/>
          </a:prstGeom>
          <a:noFill/>
          <a:ln>
            <a:noFill/>
          </a:ln>
        </p:spPr>
      </p:pic>
      <p:pic>
        <p:nvPicPr>
          <p:cNvPr id="72" name="Google Shape;72;p15">
            <a:extLst>
              <a:ext uri="{C183D7F6-B498-43B3-948B-1728B52AA6E4}">
                <adec:decorative xmlns:adec="http://schemas.microsoft.com/office/drawing/2017/decorative" val="1"/>
              </a:ext>
            </a:extLst>
          </p:cNvPr>
          <p:cNvPicPr preferRelativeResize="0"/>
          <p:nvPr/>
        </p:nvPicPr>
        <p:blipFill rotWithShape="1">
          <a:blip r:embed="rId3">
            <a:alphaModFix/>
          </a:blip>
          <a:srcRect l="12915" r="21622"/>
          <a:stretch/>
        </p:blipFill>
        <p:spPr>
          <a:xfrm>
            <a:off x="6672747" y="0"/>
            <a:ext cx="5519259" cy="6857995"/>
          </a:xfrm>
          <a:prstGeom prst="rect">
            <a:avLst/>
          </a:prstGeom>
          <a:noFill/>
          <a:ln>
            <a:noFill/>
          </a:ln>
        </p:spPr>
      </p:pic>
      <p:sp>
        <p:nvSpPr>
          <p:cNvPr id="71" name="Google Shape;71;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r>
              <a:rPr lang="en" sz="667" b="0" i="0" u="none" strike="noStrike" cap="none">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sp>
        <p:nvSpPr>
          <p:cNvPr id="69" name="Google Shape;69;p15">
            <a:extLst>
              <a:ext uri="{C183D7F6-B498-43B3-948B-1728B52AA6E4}">
                <adec:decorative xmlns:adec="http://schemas.microsoft.com/office/drawing/2017/decorative" val="1"/>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2357436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Google Shape;66;p15">
            <a:extLst>
              <a:ext uri="{FF2B5EF4-FFF2-40B4-BE49-F238E27FC236}">
                <a16:creationId xmlns:a16="http://schemas.microsoft.com/office/drawing/2014/main" id="{212E7DCA-19FF-AD18-3920-326D5C955D12}"/>
              </a:ext>
              <a:ext uri="{C183D7F6-B498-43B3-948B-1728B52AA6E4}">
                <adec:decorative xmlns:adec="http://schemas.microsoft.com/office/drawing/2017/decorative" val="1"/>
              </a:ext>
            </a:extLst>
          </p:cNvPr>
          <p:cNvSpPr/>
          <p:nvPr userDrawn="1"/>
        </p:nvSpPr>
        <p:spPr>
          <a:xfrm>
            <a:off x="0" y="1"/>
            <a:ext cx="12192000" cy="6858000"/>
          </a:xfrm>
          <a:prstGeom prst="rect">
            <a:avLst/>
          </a:prstGeom>
          <a:gradFill>
            <a:gsLst>
              <a:gs pos="0">
                <a:srgbClr val="161828"/>
              </a:gs>
              <a:gs pos="15000">
                <a:srgbClr val="161828"/>
              </a:gs>
              <a:gs pos="67000">
                <a:srgbClr val="1B1D30">
                  <a:alpha val="57647"/>
                </a:srgbClr>
              </a:gs>
              <a:gs pos="1000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867" b="0" i="0" u="none" strike="noStrike" cap="none">
              <a:solidFill>
                <a:schemeClr val="lt1"/>
              </a:solidFill>
              <a:latin typeface="Helvetica" pitchFamily="2" charset="0"/>
              <a:ea typeface="Calibri"/>
              <a:cs typeface="Calibri"/>
              <a:sym typeface="Calibri"/>
            </a:endParaRPr>
          </a:p>
        </p:txBody>
      </p:sp>
      <p:pic>
        <p:nvPicPr>
          <p:cNvPr id="10" name="Google Shape;168;p20">
            <a:extLst>
              <a:ext uri="{FF2B5EF4-FFF2-40B4-BE49-F238E27FC236}">
                <a16:creationId xmlns:a16="http://schemas.microsoft.com/office/drawing/2014/main" id="{400BD828-4B55-0E98-CD77-6BD0E3E5D630}"/>
              </a:ext>
              <a:ext uri="{C183D7F6-B498-43B3-948B-1728B52AA6E4}">
                <adec:decorative xmlns:adec="http://schemas.microsoft.com/office/drawing/2017/decorative" val="1"/>
              </a:ext>
            </a:extLst>
          </p:cNvPr>
          <p:cNvPicPr preferRelativeResize="0"/>
          <p:nvPr userDrawn="1"/>
        </p:nvPicPr>
        <p:blipFill rotWithShape="1">
          <a:blip r:embed="rId2">
            <a:alphaModFix/>
          </a:blip>
          <a:srcRect t="15174" r="26360"/>
          <a:stretch/>
        </p:blipFill>
        <p:spPr>
          <a:xfrm flipH="1">
            <a:off x="-1" y="0"/>
            <a:ext cx="7010372" cy="6815896"/>
          </a:xfrm>
          <a:prstGeom prst="rect">
            <a:avLst/>
          </a:prstGeom>
          <a:noFill/>
          <a:ln>
            <a:noFill/>
          </a:ln>
        </p:spPr>
      </p:pic>
      <p:grpSp>
        <p:nvGrpSpPr>
          <p:cNvPr id="11" name="Group 10">
            <a:extLst>
              <a:ext uri="{FF2B5EF4-FFF2-40B4-BE49-F238E27FC236}">
                <a16:creationId xmlns:a16="http://schemas.microsoft.com/office/drawing/2014/main" id="{326582D8-90BE-B20F-C82F-42E55DABD5EF}"/>
              </a:ext>
              <a:ext uri="{C183D7F6-B498-43B3-948B-1728B52AA6E4}">
                <adec:decorative xmlns:adec="http://schemas.microsoft.com/office/drawing/2017/decorative" val="1"/>
              </a:ext>
            </a:extLst>
          </p:cNvPr>
          <p:cNvGrpSpPr/>
          <p:nvPr userDrawn="1"/>
        </p:nvGrpSpPr>
        <p:grpSpPr>
          <a:xfrm flipH="1" flipV="1">
            <a:off x="-32053" y="5007768"/>
            <a:ext cx="4751040" cy="1850232"/>
            <a:chOff x="6426339" y="0"/>
            <a:chExt cx="5765662" cy="2245364"/>
          </a:xfrm>
        </p:grpSpPr>
        <p:grpSp>
          <p:nvGrpSpPr>
            <p:cNvPr id="12" name="Group 11">
              <a:extLst>
                <a:ext uri="{FF2B5EF4-FFF2-40B4-BE49-F238E27FC236}">
                  <a16:creationId xmlns:a16="http://schemas.microsoft.com/office/drawing/2014/main" id="{C15EAB5C-DC14-0E7A-DE01-849A5056663E}"/>
                </a:ext>
              </a:extLst>
            </p:cNvPr>
            <p:cNvGrpSpPr/>
            <p:nvPr userDrawn="1"/>
          </p:nvGrpSpPr>
          <p:grpSpPr>
            <a:xfrm>
              <a:off x="7563294" y="1222444"/>
              <a:ext cx="2853056" cy="1022920"/>
              <a:chOff x="7251064" y="1318260"/>
              <a:chExt cx="2853056" cy="1022920"/>
            </a:xfrm>
          </p:grpSpPr>
          <p:sp>
            <p:nvSpPr>
              <p:cNvPr id="19" name="Freeform: Shape 18">
                <a:extLst>
                  <a:ext uri="{FF2B5EF4-FFF2-40B4-BE49-F238E27FC236}">
                    <a16:creationId xmlns:a16="http://schemas.microsoft.com/office/drawing/2014/main" id="{080DAEA6-4345-8A5E-314F-51F07A280411}"/>
                  </a:ext>
                </a:extLst>
              </p:cNvPr>
              <p:cNvSpPr/>
              <p:nvPr userDrawn="1"/>
            </p:nvSpPr>
            <p:spPr>
              <a:xfrm>
                <a:off x="7338060" y="1318260"/>
                <a:ext cx="2766060" cy="937260"/>
              </a:xfrm>
              <a:custGeom>
                <a:avLst/>
                <a:gdLst>
                  <a:gd name="connsiteX0" fmla="*/ 1082040 w 2766060"/>
                  <a:gd name="connsiteY0" fmla="*/ 274320 h 937260"/>
                  <a:gd name="connsiteX1" fmla="*/ 1569720 w 2766060"/>
                  <a:gd name="connsiteY1" fmla="*/ 274320 h 937260"/>
                  <a:gd name="connsiteX2" fmla="*/ 1844040 w 2766060"/>
                  <a:gd name="connsiteY2" fmla="*/ 0 h 937260"/>
                  <a:gd name="connsiteX3" fmla="*/ 2766060 w 2766060"/>
                  <a:gd name="connsiteY3" fmla="*/ 0 h 937260"/>
                  <a:gd name="connsiteX4" fmla="*/ 2766060 w 2766060"/>
                  <a:gd name="connsiteY4" fmla="*/ 281940 h 937260"/>
                  <a:gd name="connsiteX5" fmla="*/ 2537460 w 2766060"/>
                  <a:gd name="connsiteY5" fmla="*/ 510540 h 937260"/>
                  <a:gd name="connsiteX6" fmla="*/ 1569720 w 2766060"/>
                  <a:gd name="connsiteY6" fmla="*/ 510540 h 937260"/>
                  <a:gd name="connsiteX7" fmla="*/ 1371600 w 2766060"/>
                  <a:gd name="connsiteY7" fmla="*/ 708660 h 937260"/>
                  <a:gd name="connsiteX8" fmla="*/ 228600 w 2766060"/>
                  <a:gd name="connsiteY8" fmla="*/ 708660 h 937260"/>
                  <a:gd name="connsiteX9" fmla="*/ 0 w 2766060"/>
                  <a:gd name="connsiteY9" fmla="*/ 937260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6060" h="937260">
                    <a:moveTo>
                      <a:pt x="1082040" y="274320"/>
                    </a:moveTo>
                    <a:lnTo>
                      <a:pt x="1569720" y="274320"/>
                    </a:lnTo>
                    <a:lnTo>
                      <a:pt x="1844040" y="0"/>
                    </a:lnTo>
                    <a:lnTo>
                      <a:pt x="2766060" y="0"/>
                    </a:lnTo>
                    <a:lnTo>
                      <a:pt x="2766060" y="281940"/>
                    </a:lnTo>
                    <a:lnTo>
                      <a:pt x="2537460" y="510540"/>
                    </a:lnTo>
                    <a:lnTo>
                      <a:pt x="1569720" y="510540"/>
                    </a:lnTo>
                    <a:lnTo>
                      <a:pt x="1371600" y="708660"/>
                    </a:lnTo>
                    <a:lnTo>
                      <a:pt x="228600" y="708660"/>
                    </a:lnTo>
                    <a:lnTo>
                      <a:pt x="0" y="937260"/>
                    </a:lnTo>
                  </a:path>
                </a:pathLst>
              </a:cu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353"/>
              </a:p>
            </p:txBody>
          </p:sp>
          <p:sp>
            <p:nvSpPr>
              <p:cNvPr id="20" name="Oval 19">
                <a:extLst>
                  <a:ext uri="{FF2B5EF4-FFF2-40B4-BE49-F238E27FC236}">
                    <a16:creationId xmlns:a16="http://schemas.microsoft.com/office/drawing/2014/main" id="{5E033A54-2397-17DC-70ED-CD64240BF6E2}"/>
                  </a:ext>
                </a:extLst>
              </p:cNvPr>
              <p:cNvSpPr/>
              <p:nvPr userDrawn="1"/>
            </p:nvSpPr>
            <p:spPr>
              <a:xfrm flipH="1">
                <a:off x="8258810" y="1523635"/>
                <a:ext cx="159624" cy="159624"/>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sp>
            <p:nvSpPr>
              <p:cNvPr id="21" name="Oval 20">
                <a:extLst>
                  <a:ext uri="{FF2B5EF4-FFF2-40B4-BE49-F238E27FC236}">
                    <a16:creationId xmlns:a16="http://schemas.microsoft.com/office/drawing/2014/main" id="{5FA02E3B-83B2-3DF1-A821-FAFD42A77107}"/>
                  </a:ext>
                </a:extLst>
              </p:cNvPr>
              <p:cNvSpPr/>
              <p:nvPr userDrawn="1"/>
            </p:nvSpPr>
            <p:spPr>
              <a:xfrm flipH="1">
                <a:off x="7251064" y="2239184"/>
                <a:ext cx="101996" cy="101996"/>
              </a:xfrm>
              <a:prstGeom prst="ellipse">
                <a:avLst/>
              </a:prstGeom>
              <a:noFill/>
              <a:ln w="6350">
                <a:solidFill>
                  <a:srgbClr val="BFE8F6">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grpSp>
        <p:grpSp>
          <p:nvGrpSpPr>
            <p:cNvPr id="13" name="Group 12">
              <a:extLst>
                <a:ext uri="{FF2B5EF4-FFF2-40B4-BE49-F238E27FC236}">
                  <a16:creationId xmlns:a16="http://schemas.microsoft.com/office/drawing/2014/main" id="{DD0E8F92-A016-E58E-BF23-6F3DD1A17000}"/>
                </a:ext>
              </a:extLst>
            </p:cNvPr>
            <p:cNvGrpSpPr/>
            <p:nvPr userDrawn="1"/>
          </p:nvGrpSpPr>
          <p:grpSpPr>
            <a:xfrm flipH="1">
              <a:off x="6426339" y="0"/>
              <a:ext cx="3442047" cy="913305"/>
              <a:chOff x="-8801100" y="-6064967"/>
              <a:chExt cx="14164370" cy="3758342"/>
            </a:xfrm>
          </p:grpSpPr>
          <p:sp>
            <p:nvSpPr>
              <p:cNvPr id="17" name="Freeform: Shape 16">
                <a:extLst>
                  <a:ext uri="{FF2B5EF4-FFF2-40B4-BE49-F238E27FC236}">
                    <a16:creationId xmlns:a16="http://schemas.microsoft.com/office/drawing/2014/main" id="{C2AEF793-550C-D74B-488F-60258420830F}"/>
                  </a:ext>
                </a:extLst>
              </p:cNvPr>
              <p:cNvSpPr/>
              <p:nvPr/>
            </p:nvSpPr>
            <p:spPr>
              <a:xfrm rot="5400000">
                <a:off x="-3598086" y="-11267981"/>
                <a:ext cx="3758342" cy="14164370"/>
              </a:xfrm>
              <a:custGeom>
                <a:avLst/>
                <a:gdLst>
                  <a:gd name="connsiteX0" fmla="*/ 0 w 3758342"/>
                  <a:gd name="connsiteY0" fmla="*/ 14164370 h 14164370"/>
                  <a:gd name="connsiteX1" fmla="*/ 0 w 3758342"/>
                  <a:gd name="connsiteY1" fmla="*/ 11706920 h 14164370"/>
                  <a:gd name="connsiteX2" fmla="*/ 0 w 3758342"/>
                  <a:gd name="connsiteY2" fmla="*/ 2457450 h 14164370"/>
                  <a:gd name="connsiteX3" fmla="*/ 0 w 3758342"/>
                  <a:gd name="connsiteY3" fmla="*/ 0 h 14164370"/>
                  <a:gd name="connsiteX4" fmla="*/ 158349 w 3758342"/>
                  <a:gd name="connsiteY4" fmla="*/ 53579 h 14164370"/>
                  <a:gd name="connsiteX5" fmla="*/ 3758342 w 3758342"/>
                  <a:gd name="connsiteY5" fmla="*/ 5207066 h 14164370"/>
                  <a:gd name="connsiteX6" fmla="*/ 3758342 w 3758342"/>
                  <a:gd name="connsiteY6" fmla="*/ 7664516 h 14164370"/>
                  <a:gd name="connsiteX7" fmla="*/ 3758342 w 3758342"/>
                  <a:gd name="connsiteY7" fmla="*/ 11706920 h 14164370"/>
                  <a:gd name="connsiteX8" fmla="*/ 3758342 w 3758342"/>
                  <a:gd name="connsiteY8" fmla="*/ 14164370 h 1416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342" h="14164370">
                    <a:moveTo>
                      <a:pt x="0" y="14164370"/>
                    </a:moveTo>
                    <a:lnTo>
                      <a:pt x="0" y="11706920"/>
                    </a:lnTo>
                    <a:lnTo>
                      <a:pt x="0" y="2457450"/>
                    </a:lnTo>
                    <a:lnTo>
                      <a:pt x="0" y="0"/>
                    </a:lnTo>
                    <a:lnTo>
                      <a:pt x="158349" y="53579"/>
                    </a:lnTo>
                    <a:cubicBezTo>
                      <a:pt x="2259108" y="822770"/>
                      <a:pt x="3758342" y="2839835"/>
                      <a:pt x="3758342" y="5207066"/>
                    </a:cubicBezTo>
                    <a:lnTo>
                      <a:pt x="3758342" y="7664516"/>
                    </a:lnTo>
                    <a:lnTo>
                      <a:pt x="3758342" y="11706920"/>
                    </a:lnTo>
                    <a:lnTo>
                      <a:pt x="3758342" y="14164370"/>
                    </a:ln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sp>
            <p:nvSpPr>
              <p:cNvPr id="18" name="Freeform: Shape 17">
                <a:extLst>
                  <a:ext uri="{FF2B5EF4-FFF2-40B4-BE49-F238E27FC236}">
                    <a16:creationId xmlns:a16="http://schemas.microsoft.com/office/drawing/2014/main" id="{D6204459-DC7B-71D4-B4C6-156BC4CB8D5D}"/>
                  </a:ext>
                </a:extLst>
              </p:cNvPr>
              <p:cNvSpPr/>
              <p:nvPr/>
            </p:nvSpPr>
            <p:spPr>
              <a:xfrm>
                <a:off x="-51252" y="-5887006"/>
                <a:ext cx="5193918" cy="3580381"/>
              </a:xfrm>
              <a:custGeom>
                <a:avLst/>
                <a:gdLst>
                  <a:gd name="connsiteX0" fmla="*/ 3581533 w 5193918"/>
                  <a:gd name="connsiteY0" fmla="*/ 0 h 3580381"/>
                  <a:gd name="connsiteX1" fmla="*/ 5134289 w 5193918"/>
                  <a:gd name="connsiteY1" fmla="*/ 353181 h 3580381"/>
                  <a:gd name="connsiteX2" fmla="*/ 5193918 w 5193918"/>
                  <a:gd name="connsiteY2" fmla="*/ 383721 h 3580381"/>
                  <a:gd name="connsiteX3" fmla="*/ 5015756 w 5193918"/>
                  <a:gd name="connsiteY3" fmla="*/ 738223 h 3580381"/>
                  <a:gd name="connsiteX4" fmla="*/ 207456 w 5193918"/>
                  <a:gd name="connsiteY4" fmla="*/ 3580381 h 3580381"/>
                  <a:gd name="connsiteX5" fmla="*/ 0 w 5193918"/>
                  <a:gd name="connsiteY5" fmla="*/ 3580381 h 3580381"/>
                  <a:gd name="connsiteX6" fmla="*/ 4630 w 5193918"/>
                  <a:gd name="connsiteY6" fmla="*/ 3397256 h 3580381"/>
                  <a:gd name="connsiteX7" fmla="*/ 3581533 w 5193918"/>
                  <a:gd name="connsiteY7" fmla="*/ 0 h 358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3918" h="3580381">
                    <a:moveTo>
                      <a:pt x="3581533" y="0"/>
                    </a:moveTo>
                    <a:cubicBezTo>
                      <a:pt x="4137858" y="0"/>
                      <a:pt x="4664557" y="126841"/>
                      <a:pt x="5134289" y="353181"/>
                    </a:cubicBezTo>
                    <a:lnTo>
                      <a:pt x="5193918" y="383721"/>
                    </a:lnTo>
                    <a:lnTo>
                      <a:pt x="5015756" y="738223"/>
                    </a:lnTo>
                    <a:cubicBezTo>
                      <a:pt x="4082014" y="2432530"/>
                      <a:pt x="2278783" y="3580381"/>
                      <a:pt x="207456" y="3580381"/>
                    </a:cubicBezTo>
                    <a:lnTo>
                      <a:pt x="0" y="3580381"/>
                    </a:lnTo>
                    <a:lnTo>
                      <a:pt x="4630" y="3397256"/>
                    </a:lnTo>
                    <a:cubicBezTo>
                      <a:pt x="100556" y="1504866"/>
                      <a:pt x="1665304" y="0"/>
                      <a:pt x="3581533" y="0"/>
                    </a:cubicBezTo>
                    <a:close/>
                  </a:path>
                </a:pathLst>
              </a:custGeom>
              <a:gradFill>
                <a:gsLst>
                  <a:gs pos="100000">
                    <a:srgbClr val="D59DFF">
                      <a:alpha val="23000"/>
                    </a:srgbClr>
                  </a:gs>
                  <a:gs pos="0">
                    <a:srgbClr val="1F9CF0">
                      <a:alpha val="2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grpSp>
        <p:sp>
          <p:nvSpPr>
            <p:cNvPr id="14" name="Freeform: Shape 13">
              <a:extLst>
                <a:ext uri="{FF2B5EF4-FFF2-40B4-BE49-F238E27FC236}">
                  <a16:creationId xmlns:a16="http://schemas.microsoft.com/office/drawing/2014/main" id="{8D3D36A4-87E7-9446-BCC6-B0C57E650CBC}"/>
                </a:ext>
              </a:extLst>
            </p:cNvPr>
            <p:cNvSpPr/>
            <p:nvPr userDrawn="1"/>
          </p:nvSpPr>
          <p:spPr>
            <a:xfrm>
              <a:off x="9761368" y="1"/>
              <a:ext cx="2430633" cy="1963134"/>
            </a:xfrm>
            <a:custGeom>
              <a:avLst/>
              <a:gdLst>
                <a:gd name="connsiteX0" fmla="*/ 72962 w 2430633"/>
                <a:gd name="connsiteY0" fmla="*/ 0 h 1963134"/>
                <a:gd name="connsiteX1" fmla="*/ 531131 w 2430633"/>
                <a:gd name="connsiteY1" fmla="*/ 0 h 1963134"/>
                <a:gd name="connsiteX2" fmla="*/ 520604 w 2430633"/>
                <a:gd name="connsiteY2" fmla="*/ 19395 h 1963134"/>
                <a:gd name="connsiteX3" fmla="*/ 435275 w 2430633"/>
                <a:gd name="connsiteY3" fmla="*/ 442043 h 1963134"/>
                <a:gd name="connsiteX4" fmla="*/ 1521090 w 2430633"/>
                <a:gd name="connsiteY4" fmla="*/ 1527858 h 1963134"/>
                <a:gd name="connsiteX5" fmla="*/ 2421465 w 2430633"/>
                <a:gd name="connsiteY5" fmla="*/ 1049133 h 1963134"/>
                <a:gd name="connsiteX6" fmla="*/ 2430633 w 2430633"/>
                <a:gd name="connsiteY6" fmla="*/ 1034041 h 1963134"/>
                <a:gd name="connsiteX7" fmla="*/ 2430633 w 2430633"/>
                <a:gd name="connsiteY7" fmla="*/ 1659171 h 1963134"/>
                <a:gd name="connsiteX8" fmla="*/ 2371546 w 2430633"/>
                <a:gd name="connsiteY8" fmla="*/ 1703356 h 1963134"/>
                <a:gd name="connsiteX9" fmla="*/ 1521090 w 2430633"/>
                <a:gd name="connsiteY9" fmla="*/ 1963134 h 1963134"/>
                <a:gd name="connsiteX10" fmla="*/ 0 w 2430633"/>
                <a:gd name="connsiteY10" fmla="*/ 442043 h 1963134"/>
                <a:gd name="connsiteX11" fmla="*/ 30903 w 2430633"/>
                <a:gd name="connsiteY11" fmla="*/ 135490 h 196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633" h="1963134">
                  <a:moveTo>
                    <a:pt x="72962" y="0"/>
                  </a:moveTo>
                  <a:lnTo>
                    <a:pt x="531131" y="0"/>
                  </a:lnTo>
                  <a:lnTo>
                    <a:pt x="520604" y="19395"/>
                  </a:lnTo>
                  <a:cubicBezTo>
                    <a:pt x="465659" y="149300"/>
                    <a:pt x="435275" y="292123"/>
                    <a:pt x="435275" y="442043"/>
                  </a:cubicBezTo>
                  <a:cubicBezTo>
                    <a:pt x="435275" y="1041722"/>
                    <a:pt x="921411" y="1527858"/>
                    <a:pt x="1521090" y="1527858"/>
                  </a:cubicBezTo>
                  <a:cubicBezTo>
                    <a:pt x="1895890" y="1527858"/>
                    <a:pt x="2226336" y="1337961"/>
                    <a:pt x="2421465" y="1049133"/>
                  </a:cubicBezTo>
                  <a:lnTo>
                    <a:pt x="2430633" y="1034041"/>
                  </a:lnTo>
                  <a:lnTo>
                    <a:pt x="2430633" y="1659171"/>
                  </a:lnTo>
                  <a:lnTo>
                    <a:pt x="2371546" y="1703356"/>
                  </a:lnTo>
                  <a:cubicBezTo>
                    <a:pt x="2128779" y="1867366"/>
                    <a:pt x="1836118" y="1963134"/>
                    <a:pt x="1521090" y="1963134"/>
                  </a:cubicBezTo>
                  <a:cubicBezTo>
                    <a:pt x="681015" y="1963134"/>
                    <a:pt x="0" y="1282118"/>
                    <a:pt x="0" y="442043"/>
                  </a:cubicBezTo>
                  <a:cubicBezTo>
                    <a:pt x="0" y="337034"/>
                    <a:pt x="10641" y="234510"/>
                    <a:pt x="30903" y="13549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sp>
          <p:nvSpPr>
            <p:cNvPr id="15" name="Oval 14">
              <a:extLst>
                <a:ext uri="{FF2B5EF4-FFF2-40B4-BE49-F238E27FC236}">
                  <a16:creationId xmlns:a16="http://schemas.microsoft.com/office/drawing/2014/main" id="{5681CE15-9F22-BDFF-EA28-8D1C80094AEC}"/>
                </a:ext>
              </a:extLst>
            </p:cNvPr>
            <p:cNvSpPr/>
            <p:nvPr userDrawn="1"/>
          </p:nvSpPr>
          <p:spPr>
            <a:xfrm flipH="1">
              <a:off x="10577715" y="1733904"/>
              <a:ext cx="252468" cy="252468"/>
            </a:xfrm>
            <a:prstGeom prst="ellipse">
              <a:avLst/>
            </a:prstGeom>
            <a:noFill/>
            <a:ln w="6350">
              <a:solidFill>
                <a:srgbClr val="BFE8F6">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353"/>
            </a:p>
          </p:txBody>
        </p:sp>
        <p:sp>
          <p:nvSpPr>
            <p:cNvPr id="16" name="Freeform: Shape 15">
              <a:extLst>
                <a:ext uri="{FF2B5EF4-FFF2-40B4-BE49-F238E27FC236}">
                  <a16:creationId xmlns:a16="http://schemas.microsoft.com/office/drawing/2014/main" id="{97C9C2EE-B74F-A44D-3F95-7DA63008CC5A}"/>
                </a:ext>
              </a:extLst>
            </p:cNvPr>
            <p:cNvSpPr/>
            <p:nvPr userDrawn="1"/>
          </p:nvSpPr>
          <p:spPr>
            <a:xfrm>
              <a:off x="10191116" y="2"/>
              <a:ext cx="2000884" cy="1531759"/>
            </a:xfrm>
            <a:custGeom>
              <a:avLst/>
              <a:gdLst>
                <a:gd name="connsiteX0" fmla="*/ 95480 w 2000884"/>
                <a:gd name="connsiteY0" fmla="*/ 0 h 1531759"/>
                <a:gd name="connsiteX1" fmla="*/ 2000884 w 2000884"/>
                <a:gd name="connsiteY1" fmla="*/ 0 h 1531759"/>
                <a:gd name="connsiteX2" fmla="*/ 2000884 w 2000884"/>
                <a:gd name="connsiteY2" fmla="*/ 1043777 h 1531759"/>
                <a:gd name="connsiteX3" fmla="*/ 1996298 w 2000884"/>
                <a:gd name="connsiteY3" fmla="*/ 1051314 h 1531759"/>
                <a:gd name="connsiteX4" fmla="*/ 1091341 w 2000884"/>
                <a:gd name="connsiteY4" fmla="*/ 1531759 h 1531759"/>
                <a:gd name="connsiteX5" fmla="*/ 0 w 2000884"/>
                <a:gd name="connsiteY5" fmla="*/ 442043 h 1531759"/>
                <a:gd name="connsiteX6" fmla="*/ 85763 w 2000884"/>
                <a:gd name="connsiteY6" fmla="*/ 17876 h 153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884" h="1531759">
                  <a:moveTo>
                    <a:pt x="95480" y="0"/>
                  </a:moveTo>
                  <a:lnTo>
                    <a:pt x="2000884" y="0"/>
                  </a:lnTo>
                  <a:lnTo>
                    <a:pt x="2000884" y="1043777"/>
                  </a:lnTo>
                  <a:lnTo>
                    <a:pt x="1996298" y="1051314"/>
                  </a:lnTo>
                  <a:cubicBezTo>
                    <a:pt x="1800176" y="1341180"/>
                    <a:pt x="1468048" y="1531759"/>
                    <a:pt x="1091341" y="1531759"/>
                  </a:cubicBezTo>
                  <a:cubicBezTo>
                    <a:pt x="488610" y="1531759"/>
                    <a:pt x="0" y="1043877"/>
                    <a:pt x="0" y="442043"/>
                  </a:cubicBezTo>
                  <a:cubicBezTo>
                    <a:pt x="0" y="291585"/>
                    <a:pt x="30538" y="148248"/>
                    <a:pt x="85763" y="17876"/>
                  </a:cubicBezTo>
                  <a:close/>
                </a:path>
              </a:pathLst>
            </a:custGeom>
            <a:gradFill flip="none" rotWithShape="1">
              <a:gsLst>
                <a:gs pos="2000">
                  <a:srgbClr val="342961">
                    <a:alpha val="93000"/>
                  </a:srgbClr>
                </a:gs>
                <a:gs pos="100000">
                  <a:srgbClr val="2096E8"/>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sz="2353">
                <a:solidFill>
                  <a:schemeClr val="lt1"/>
                </a:solidFill>
                <a:sym typeface="Calibri"/>
              </a:endParaRPr>
            </a:p>
          </p:txBody>
        </p:sp>
      </p:grpSp>
      <p:sp>
        <p:nvSpPr>
          <p:cNvPr id="22" name="Google Shape;74;p15">
            <a:extLst>
              <a:ext uri="{FF2B5EF4-FFF2-40B4-BE49-F238E27FC236}">
                <a16:creationId xmlns:a16="http://schemas.microsoft.com/office/drawing/2014/main" id="{B45F3749-769E-DA54-88F0-E2FE19871245}"/>
              </a:ext>
            </a:extLst>
          </p:cNvPr>
          <p:cNvSpPr txBox="1">
            <a:spLocks noGrp="1"/>
          </p:cNvSpPr>
          <p:nvPr>
            <p:ph type="title"/>
          </p:nvPr>
        </p:nvSpPr>
        <p:spPr>
          <a:xfrm>
            <a:off x="2086437" y="2112721"/>
            <a:ext cx="3494911" cy="1504604"/>
          </a:xfrm>
          <a:prstGeom prst="rect">
            <a:avLst/>
          </a:prstGeom>
        </p:spPr>
        <p:txBody>
          <a:bodyPr spcFirstLastPara="1" wrap="square" lIns="45700" tIns="18275" rIns="45700" bIns="18275" anchor="ctr" anchorCtr="0">
            <a:noAutofit/>
          </a:bodyPr>
          <a:lstStyle>
            <a:lvl1pPr lvl="0" rtl="0">
              <a:lnSpc>
                <a:spcPct val="90000"/>
              </a:lnSpc>
              <a:spcBef>
                <a:spcPts val="0"/>
              </a:spcBef>
              <a:spcAft>
                <a:spcPts val="0"/>
              </a:spcAft>
              <a:buSzPts val="5400"/>
              <a:buNone/>
              <a:defRPr sz="5400" b="1" i="0">
                <a:latin typeface="+mj-l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Arrow: Bent 26">
            <a:extLst>
              <a:ext uri="{FF2B5EF4-FFF2-40B4-BE49-F238E27FC236}">
                <a16:creationId xmlns:a16="http://schemas.microsoft.com/office/drawing/2014/main" id="{D87425F4-A309-21E8-AD9E-187EDDF4FC4A}"/>
              </a:ext>
              <a:ext uri="{C183D7F6-B498-43B3-948B-1728B52AA6E4}">
                <adec:decorative xmlns:adec="http://schemas.microsoft.com/office/drawing/2017/decorative" val="1"/>
              </a:ext>
            </a:extLst>
          </p:cNvPr>
          <p:cNvSpPr/>
          <p:nvPr userDrawn="1"/>
        </p:nvSpPr>
        <p:spPr>
          <a:xfrm rot="10800000">
            <a:off x="1969486" y="1314647"/>
            <a:ext cx="3528340" cy="2383591"/>
          </a:xfrm>
          <a:prstGeom prst="bentArrow">
            <a:avLst>
              <a:gd name="adj1" fmla="val 25000"/>
              <a:gd name="adj2" fmla="val 0"/>
              <a:gd name="adj3" fmla="val 25000"/>
              <a:gd name="adj4" fmla="val 12302"/>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solidFill>
                <a:schemeClr val="tx1"/>
              </a:solidFill>
            </a:endParaRPr>
          </a:p>
        </p:txBody>
      </p:sp>
      <p:sp>
        <p:nvSpPr>
          <p:cNvPr id="28" name="Arrow: U-Turn 27">
            <a:extLst>
              <a:ext uri="{FF2B5EF4-FFF2-40B4-BE49-F238E27FC236}">
                <a16:creationId xmlns:a16="http://schemas.microsoft.com/office/drawing/2014/main" id="{DF180DA9-1FA8-89A2-6ADD-F9CE7474A860}"/>
              </a:ext>
              <a:ext uri="{C183D7F6-B498-43B3-948B-1728B52AA6E4}">
                <adec:decorative xmlns:adec="http://schemas.microsoft.com/office/drawing/2017/decorative" val="1"/>
              </a:ext>
            </a:extLst>
          </p:cNvPr>
          <p:cNvSpPr/>
          <p:nvPr userDrawn="1"/>
        </p:nvSpPr>
        <p:spPr>
          <a:xfrm>
            <a:off x="5498826" y="304802"/>
            <a:ext cx="597173" cy="1009845"/>
          </a:xfrm>
          <a:prstGeom prst="uturnArrow">
            <a:avLst>
              <a:gd name="adj1" fmla="val 0"/>
              <a:gd name="adj2" fmla="val 0"/>
              <a:gd name="adj3" fmla="val 0"/>
              <a:gd name="adj4" fmla="val 50000"/>
              <a:gd name="adj5" fmla="val 32964"/>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solidFill>
                <a:schemeClr val="tx1"/>
              </a:solidFill>
            </a:endParaRPr>
          </a:p>
        </p:txBody>
      </p:sp>
      <p:cxnSp>
        <p:nvCxnSpPr>
          <p:cNvPr id="44" name="Straight Arrow Connector 43">
            <a:extLst>
              <a:ext uri="{FF2B5EF4-FFF2-40B4-BE49-F238E27FC236}">
                <a16:creationId xmlns:a16="http://schemas.microsoft.com/office/drawing/2014/main" id="{2E910B89-D595-9163-C735-BEC27695F783}"/>
              </a:ext>
              <a:ext uri="{C183D7F6-B498-43B3-948B-1728B52AA6E4}">
                <adec:decorative xmlns:adec="http://schemas.microsoft.com/office/drawing/2017/decorative" val="1"/>
              </a:ext>
            </a:extLst>
          </p:cNvPr>
          <p:cNvCxnSpPr>
            <a:cxnSpLocks/>
          </p:cNvCxnSpPr>
          <p:nvPr userDrawn="1"/>
        </p:nvCxnSpPr>
        <p:spPr>
          <a:xfrm>
            <a:off x="6100116" y="6363541"/>
            <a:ext cx="0" cy="494459"/>
          </a:xfrm>
          <a:prstGeom prst="straightConnector1">
            <a:avLst/>
          </a:prstGeom>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 name="Google Shape;84;p16">
            <a:extLst>
              <a:ext uri="{FF2B5EF4-FFF2-40B4-BE49-F238E27FC236}">
                <a16:creationId xmlns:a16="http://schemas.microsoft.com/office/drawing/2014/main" id="{8E7A2B80-0948-97B9-AC9D-301C1591AC71}"/>
              </a:ext>
            </a:extLst>
          </p:cNvPr>
          <p:cNvSpPr txBox="1">
            <a:spLocks noGrp="1"/>
          </p:cNvSpPr>
          <p:nvPr>
            <p:ph type="body" idx="1"/>
          </p:nvPr>
        </p:nvSpPr>
        <p:spPr>
          <a:xfrm>
            <a:off x="5842003" y="641711"/>
            <a:ext cx="4884389" cy="5721828"/>
          </a:xfrm>
          <a:prstGeom prst="roundRect">
            <a:avLst>
              <a:gd name="adj" fmla="val 3592"/>
            </a:avLst>
          </a:prstGeom>
          <a:solidFill>
            <a:srgbClr val="5D4F92">
              <a:alpha val="42000"/>
            </a:srgbClr>
          </a:solidFill>
        </p:spPr>
        <p:txBody>
          <a:bodyPr spcFirstLastPara="1" wrap="square" lIns="45700" tIns="18275" rIns="45700" bIns="18275" anchor="ctr" anchorCtr="0">
            <a:noAutofit/>
          </a:bodyPr>
          <a:lstStyle>
            <a:lvl1pPr marL="368291" lvl="0" indent="-368291">
              <a:lnSpc>
                <a:spcPct val="100000"/>
              </a:lnSpc>
              <a:spcBef>
                <a:spcPts val="0"/>
              </a:spcBef>
              <a:spcAft>
                <a:spcPts val="1600"/>
              </a:spcAft>
              <a:buClr>
                <a:schemeClr val="accent1"/>
              </a:buClr>
              <a:buSzPct val="100000"/>
              <a:buFont typeface="+mj-lt"/>
              <a:buAutoNum type="arabicPeriod"/>
              <a:defRPr sz="2000" b="0" i="0">
                <a:solidFill>
                  <a:schemeClr val="bg1"/>
                </a:solidFill>
                <a:latin typeface="+mn-lt"/>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9" name="Picture 8">
            <a:extLst>
              <a:ext uri="{FF2B5EF4-FFF2-40B4-BE49-F238E27FC236}">
                <a16:creationId xmlns:a16="http://schemas.microsoft.com/office/drawing/2014/main" id="{70F4B9BB-8F9D-370C-07BF-D3A8713F9CCF}"/>
              </a:ext>
              <a:ext uri="{C183D7F6-B498-43B3-948B-1728B52AA6E4}">
                <adec:decorative xmlns:adec="http://schemas.microsoft.com/office/drawing/2017/decorative" val="1"/>
              </a:ext>
            </a:extLst>
          </p:cNvPr>
          <p:cNvPicPr preferRelativeResize="0"/>
          <p:nvPr userDrawn="1"/>
        </p:nvPicPr>
        <p:blipFill rotWithShape="1">
          <a:blip r:embed="rId3">
            <a:alphaModFix amt="30000"/>
          </a:blip>
          <a:srcRect l="-565" t="-859" r="79904" b="-498"/>
          <a:stretch/>
        </p:blipFill>
        <p:spPr>
          <a:xfrm flipV="1">
            <a:off x="11015331" y="532191"/>
            <a:ext cx="1176669" cy="5793620"/>
          </a:xfrm>
          <a:custGeom>
            <a:avLst/>
            <a:gdLst>
              <a:gd name="connsiteX0" fmla="*/ 0 w 3915966"/>
              <a:gd name="connsiteY0" fmla="*/ 2085975 h 2085975"/>
              <a:gd name="connsiteX1" fmla="*/ 3915966 w 3915966"/>
              <a:gd name="connsiteY1" fmla="*/ 2085975 h 2085975"/>
              <a:gd name="connsiteX2" fmla="*/ 3915966 w 3915966"/>
              <a:gd name="connsiteY2" fmla="*/ 0 h 2085975"/>
              <a:gd name="connsiteX3" fmla="*/ 0 w 3915966"/>
              <a:gd name="connsiteY3" fmla="*/ 0 h 2085975"/>
            </a:gdLst>
            <a:ahLst/>
            <a:cxnLst>
              <a:cxn ang="0">
                <a:pos x="connsiteX0" y="connsiteY0"/>
              </a:cxn>
              <a:cxn ang="0">
                <a:pos x="connsiteX1" y="connsiteY1"/>
              </a:cxn>
              <a:cxn ang="0">
                <a:pos x="connsiteX2" y="connsiteY2"/>
              </a:cxn>
              <a:cxn ang="0">
                <a:pos x="connsiteX3" y="connsiteY3"/>
              </a:cxn>
            </a:cxnLst>
            <a:rect l="l" t="t" r="r" b="b"/>
            <a:pathLst>
              <a:path w="3915966" h="2085975">
                <a:moveTo>
                  <a:pt x="0" y="2085975"/>
                </a:moveTo>
                <a:lnTo>
                  <a:pt x="3915966" y="2085975"/>
                </a:lnTo>
                <a:lnTo>
                  <a:pt x="3915966" y="0"/>
                </a:lnTo>
                <a:lnTo>
                  <a:pt x="0" y="0"/>
                </a:lnTo>
                <a:close/>
              </a:path>
            </a:pathLst>
          </a:custGeom>
          <a:noFill/>
          <a:ln>
            <a:noFill/>
          </a:ln>
        </p:spPr>
      </p:pic>
    </p:spTree>
    <p:extLst>
      <p:ext uri="{BB962C8B-B14F-4D97-AF65-F5344CB8AC3E}">
        <p14:creationId xmlns:p14="http://schemas.microsoft.com/office/powerpoint/2010/main" val="13786131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End Slide" preserve="1">
  <p:cSld name="End Slide">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C79008D2-194B-49D8-BBA4-B692D2DB120C}"/>
              </a:ext>
              <a:ext uri="{C183D7F6-B498-43B3-948B-1728B52AA6E4}">
                <adec:decorative xmlns:adec="http://schemas.microsoft.com/office/drawing/2017/decorative" val="1"/>
              </a:ext>
            </a:extLst>
          </p:cNvPr>
          <p:cNvGrpSpPr/>
          <p:nvPr userDrawn="1"/>
        </p:nvGrpSpPr>
        <p:grpSpPr>
          <a:xfrm>
            <a:off x="1" y="1"/>
            <a:ext cx="16459521" cy="7207260"/>
            <a:chOff x="0" y="0"/>
            <a:chExt cx="12344641" cy="5405445"/>
          </a:xfrm>
        </p:grpSpPr>
        <p:pic>
          <p:nvPicPr>
            <p:cNvPr id="77" name="Google Shape;77;p1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0" y="0"/>
              <a:ext cx="5885013" cy="5143501"/>
            </a:xfrm>
            <a:prstGeom prst="rect">
              <a:avLst/>
            </a:prstGeom>
            <a:noFill/>
            <a:ln>
              <a:noFill/>
            </a:ln>
          </p:spPr>
        </p:pic>
        <p:sp>
          <p:nvSpPr>
            <p:cNvPr id="78" name="Google Shape;78;p16">
              <a:extLst>
                <a:ext uri="{C183D7F6-B498-43B3-948B-1728B52AA6E4}">
                  <adec:decorative xmlns:adec="http://schemas.microsoft.com/office/drawing/2017/decorative" val="1"/>
                </a:ext>
              </a:extLst>
            </p:cNvPr>
            <p:cNvSpPr/>
            <p:nvPr/>
          </p:nvSpPr>
          <p:spPr>
            <a:xfrm>
              <a:off x="1760228" y="1643076"/>
              <a:ext cx="3651900" cy="28626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79" name="Google Shape;79;p16">
              <a:extLst>
                <a:ext uri="{C183D7F6-B498-43B3-948B-1728B52AA6E4}">
                  <adec:decorative xmlns:adec="http://schemas.microsoft.com/office/drawing/2017/decorative" val="1"/>
                </a:ext>
              </a:extLst>
            </p:cNvPr>
            <p:cNvSpPr/>
            <p:nvPr/>
          </p:nvSpPr>
          <p:spPr>
            <a:xfrm rot="10800000">
              <a:off x="5412127" y="1642998"/>
              <a:ext cx="2833800" cy="2862600"/>
            </a:xfrm>
            <a:prstGeom prst="roundRect">
              <a:avLst>
                <a:gd name="adj" fmla="val 371"/>
              </a:avLst>
            </a:prstGeom>
            <a:gradFill>
              <a:gsLst>
                <a:gs pos="0">
                  <a:srgbClr val="9477E2"/>
                </a:gs>
                <a:gs pos="100000">
                  <a:srgbClr val="28AFEA"/>
                </a:gs>
              </a:gsLst>
              <a:lin ang="5400012" scaled="0"/>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pic>
          <p:nvPicPr>
            <p:cNvPr id="80" name="Google Shape;80;p16">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582272" y="1643076"/>
              <a:ext cx="3762369" cy="3762369"/>
            </a:xfrm>
            <a:prstGeom prst="rect">
              <a:avLst/>
            </a:prstGeom>
            <a:noFill/>
            <a:ln>
              <a:noFill/>
            </a:ln>
          </p:spPr>
        </p:pic>
        <p:sp>
          <p:nvSpPr>
            <p:cNvPr id="81" name="Google Shape;81;p16">
              <a:extLst>
                <a:ext uri="{C183D7F6-B498-43B3-948B-1728B52AA6E4}">
                  <adec:decorative xmlns:adec="http://schemas.microsoft.com/office/drawing/2017/decorative" val="1"/>
                </a:ext>
              </a:extLst>
            </p:cNvPr>
            <p:cNvSpPr/>
            <p:nvPr/>
          </p:nvSpPr>
          <p:spPr>
            <a:xfrm rot="10800000">
              <a:off x="8564425" y="225"/>
              <a:ext cx="73200" cy="14112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pic>
        <p:nvPicPr>
          <p:cNvPr id="87" name="Google Shape;87;p16" descr="LinkedIn logo"/>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8" name="Google Shape;88;p16" descr="An icon of mail"/>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rtl="0">
              <a:spcBef>
                <a:spcPts val="0"/>
              </a:spcBef>
              <a:spcAft>
                <a:spcPts val="0"/>
              </a:spcAft>
              <a:buNone/>
            </a:pPr>
            <a:endParaRPr sz="933" b="0" i="0">
              <a:solidFill>
                <a:srgbClr val="595959"/>
              </a:solidFill>
              <a:latin typeface="Helvetica" pitchFamily="2" charset="0"/>
              <a:ea typeface="Gill Sans"/>
              <a:cs typeface="Gill Sans"/>
              <a:sym typeface="Gill Sans"/>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345058382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matchingName="Laptop Screen" preserve="1">
  <p:cSld name="Laptop Screen">
    <p:spTree>
      <p:nvGrpSpPr>
        <p:cNvPr id="1" name="Shape 89"/>
        <p:cNvGrpSpPr/>
        <p:nvPr/>
      </p:nvGrpSpPr>
      <p:grpSpPr>
        <a:xfrm>
          <a:off x="0" y="0"/>
          <a:ext cx="0" cy="0"/>
          <a:chOff x="0" y="0"/>
          <a:chExt cx="0" cy="0"/>
        </a:xfrm>
      </p:grpSpPr>
      <p:grpSp>
        <p:nvGrpSpPr>
          <p:cNvPr id="2" name="Group 1">
            <a:extLst>
              <a:ext uri="{FF2B5EF4-FFF2-40B4-BE49-F238E27FC236}">
                <a16:creationId xmlns:a16="http://schemas.microsoft.com/office/drawing/2014/main" id="{4A657735-2043-CCB0-5F53-5A2F05FD223D}"/>
              </a:ext>
              <a:ext uri="{C183D7F6-B498-43B3-948B-1728B52AA6E4}">
                <adec:decorative xmlns:adec="http://schemas.microsoft.com/office/drawing/2017/decorative" val="1"/>
              </a:ext>
            </a:extLst>
          </p:cNvPr>
          <p:cNvGrpSpPr/>
          <p:nvPr userDrawn="1"/>
        </p:nvGrpSpPr>
        <p:grpSpPr>
          <a:xfrm>
            <a:off x="-3954558" y="-3336012"/>
            <a:ext cx="20093353" cy="15515133"/>
            <a:chOff x="-2965919" y="-2502009"/>
            <a:chExt cx="15070015" cy="11636350"/>
          </a:xfrm>
        </p:grpSpPr>
        <p:sp>
          <p:nvSpPr>
            <p:cNvPr id="90" name="Google Shape;90;p17">
              <a:extLst>
                <a:ext uri="{C183D7F6-B498-43B3-948B-1728B52AA6E4}">
                  <adec:decorative xmlns:adec="http://schemas.microsoft.com/office/drawing/2017/decorative" val="1"/>
                </a:ext>
              </a:extLst>
            </p:cNvPr>
            <p:cNvSpPr/>
            <p:nvPr/>
          </p:nvSpPr>
          <p:spPr>
            <a:xfrm>
              <a:off x="578440" y="2538241"/>
              <a:ext cx="7986300" cy="6596100"/>
            </a:xfrm>
            <a:prstGeom prst="ellipse">
              <a:avLst/>
            </a:prstGeom>
            <a:gradFill>
              <a:gsLst>
                <a:gs pos="0">
                  <a:srgbClr val="D59DFF">
                    <a:alpha val="9803"/>
                  </a:srgbClr>
                </a:gs>
                <a:gs pos="79000">
                  <a:srgbClr val="1F9CF0"/>
                </a:gs>
                <a:gs pos="100000">
                  <a:srgbClr val="1F9CF0"/>
                </a:gs>
              </a:gsLst>
              <a:lin ang="5400012" scaled="0"/>
            </a:gradFill>
            <a:ln>
              <a:noFill/>
            </a:ln>
          </p:spPr>
          <p:txBody>
            <a:bodyPr spcFirstLastPara="1" wrap="square" lIns="42900" tIns="21450" rIns="42900" bIns="21450" anchor="ctr" anchorCtr="0">
              <a:noAutofit/>
            </a:bodyPr>
            <a:lstStyle/>
            <a:p>
              <a:pPr lvl="0" algn="ctr"/>
              <a:endParaRPr sz="1067">
                <a:solidFill>
                  <a:srgbClr val="FFFFFF"/>
                </a:solidFill>
                <a:latin typeface="Helvetica" pitchFamily="2" charset="0"/>
                <a:ea typeface="Calibri"/>
                <a:cs typeface="Calibri"/>
                <a:sym typeface="Calibri"/>
              </a:endParaRPr>
            </a:p>
          </p:txBody>
        </p:sp>
        <p:pic>
          <p:nvPicPr>
            <p:cNvPr id="91" name="Google Shape;91;p17">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1683473" y="1613647"/>
              <a:ext cx="5768748" cy="3152352"/>
            </a:xfrm>
            <a:prstGeom prst="rect">
              <a:avLst/>
            </a:prstGeom>
            <a:noFill/>
            <a:ln>
              <a:noFill/>
            </a:ln>
            <a:effectLst>
              <a:outerShdw blurRad="1270000" sx="90000" sy="-19000" rotWithShape="0">
                <a:srgbClr val="000000">
                  <a:alpha val="40000"/>
                </a:srgbClr>
              </a:outerShdw>
            </a:effectLst>
          </p:spPr>
        </p:pic>
        <p:sp>
          <p:nvSpPr>
            <p:cNvPr id="92" name="Google Shape;92;p17">
              <a:extLst>
                <a:ext uri="{C183D7F6-B498-43B3-948B-1728B52AA6E4}">
                  <adec:decorative xmlns:adec="http://schemas.microsoft.com/office/drawing/2017/decorative" val="1"/>
                </a:ext>
              </a:extLst>
            </p:cNvPr>
            <p:cNvSpPr/>
            <p:nvPr/>
          </p:nvSpPr>
          <p:spPr>
            <a:xfrm>
              <a:off x="724096" y="1898061"/>
              <a:ext cx="1595100" cy="837600"/>
            </a:xfrm>
            <a:prstGeom prst="wedgeRectCallout">
              <a:avLst>
                <a:gd name="adj1" fmla="val 72666"/>
                <a:gd name="adj2" fmla="val 36106"/>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Helvetica" pitchFamily="2" charset="0"/>
                <a:ea typeface="Calibri"/>
                <a:cs typeface="Calibri"/>
                <a:sym typeface="Calibri"/>
              </a:endParaRPr>
            </a:p>
          </p:txBody>
        </p:sp>
        <p:sp>
          <p:nvSpPr>
            <p:cNvPr id="93" name="Google Shape;93;p17">
              <a:extLst>
                <a:ext uri="{C183D7F6-B498-43B3-948B-1728B52AA6E4}">
                  <adec:decorative xmlns:adec="http://schemas.microsoft.com/office/drawing/2017/decorative" val="1"/>
                </a:ext>
              </a:extLst>
            </p:cNvPr>
            <p:cNvSpPr/>
            <p:nvPr/>
          </p:nvSpPr>
          <p:spPr>
            <a:xfrm>
              <a:off x="724096" y="3129893"/>
              <a:ext cx="1595100" cy="794700"/>
            </a:xfrm>
            <a:prstGeom prst="wedgeRectCallout">
              <a:avLst>
                <a:gd name="adj1" fmla="val 74259"/>
                <a:gd name="adj2" fmla="val -62681"/>
              </a:avLst>
            </a:prstGeom>
            <a:gradFill>
              <a:gsLst>
                <a:gs pos="0">
                  <a:srgbClr val="1F9CF0"/>
                </a:gs>
                <a:gs pos="100000">
                  <a:srgbClr val="9477E2">
                    <a:alpha val="20000"/>
                  </a:srgbClr>
                </a:gs>
              </a:gsLst>
              <a:lin ang="2700006" scaled="0"/>
            </a:gradFill>
            <a:ln>
              <a:noFill/>
            </a:ln>
            <a:effectLst>
              <a:outerShdw blurRad="1270000" dist="685800" dir="18900000" sx="85000" sy="85000" algn="b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Helvetica" pitchFamily="2" charset="0"/>
                <a:ea typeface="Calibri"/>
                <a:cs typeface="Calibri"/>
                <a:sym typeface="Calibri"/>
              </a:endParaRPr>
            </a:p>
          </p:txBody>
        </p:sp>
        <p:sp>
          <p:nvSpPr>
            <p:cNvPr id="94" name="Google Shape;94;p17">
              <a:extLst>
                <a:ext uri="{C183D7F6-B498-43B3-948B-1728B52AA6E4}">
                  <adec:decorative xmlns:adec="http://schemas.microsoft.com/office/drawing/2017/decorative" val="1"/>
                </a:ext>
              </a:extLst>
            </p:cNvPr>
            <p:cNvSpPr/>
            <p:nvPr/>
          </p:nvSpPr>
          <p:spPr>
            <a:xfrm>
              <a:off x="6824868" y="1898061"/>
              <a:ext cx="1595100" cy="837600"/>
            </a:xfrm>
            <a:prstGeom prst="wedgeRectCallout">
              <a:avLst>
                <a:gd name="adj1" fmla="val -82756"/>
                <a:gd name="adj2" fmla="val -6358"/>
              </a:avLst>
            </a:prstGeom>
            <a:gradFill>
              <a:gsLst>
                <a:gs pos="0">
                  <a:srgbClr val="9477E2">
                    <a:alpha val="20000"/>
                  </a:srgbClr>
                </a:gs>
                <a:gs pos="100000">
                  <a:srgbClr val="9477E2"/>
                </a:gs>
              </a:gsLst>
              <a:lin ang="0" scaled="0"/>
            </a:gradFill>
            <a:ln>
              <a:noFill/>
            </a:ln>
            <a:effectLst>
              <a:outerShdw blurRad="1270000" dist="1016000" dir="8100000" sx="86000" sy="86000" algn="tr" rotWithShape="0">
                <a:srgbClr val="000000">
                  <a:alpha val="4000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cxnSp>
          <p:nvCxnSpPr>
            <p:cNvPr id="95" name="Google Shape;95;p17">
              <a:extLst>
                <a:ext uri="{C183D7F6-B498-43B3-948B-1728B52AA6E4}">
                  <adec:decorative xmlns:adec="http://schemas.microsoft.com/office/drawing/2017/decorative" val="1"/>
                </a:ext>
              </a:extLst>
            </p:cNvPr>
            <p:cNvCxnSpPr/>
            <p:nvPr/>
          </p:nvCxnSpPr>
          <p:spPr>
            <a:xfrm>
              <a:off x="3536833" y="613302"/>
              <a:ext cx="2070300" cy="0"/>
            </a:xfrm>
            <a:prstGeom prst="straightConnector1">
              <a:avLst/>
            </a:prstGeom>
            <a:noFill/>
            <a:ln w="12700" cap="flat" cmpd="sng">
              <a:solidFill>
                <a:srgbClr val="627597"/>
              </a:solidFill>
              <a:prstDash val="solid"/>
              <a:miter lim="800000"/>
              <a:headEnd type="none" w="sm" len="sm"/>
              <a:tailEnd type="none" w="sm" len="sm"/>
            </a:ln>
          </p:spPr>
        </p:cxnSp>
        <p:sp>
          <p:nvSpPr>
            <p:cNvPr id="96" name="Google Shape;96;p17">
              <a:extLst>
                <a:ext uri="{C183D7F6-B498-43B3-948B-1728B52AA6E4}">
                  <adec:decorative xmlns:adec="http://schemas.microsoft.com/office/drawing/2017/decorative" val="1"/>
                </a:ext>
              </a:extLst>
            </p:cNvPr>
            <p:cNvSpPr/>
            <p:nvPr/>
          </p:nvSpPr>
          <p:spPr>
            <a:xfrm>
              <a:off x="6824140" y="3129892"/>
              <a:ext cx="1595100" cy="794700"/>
            </a:xfrm>
            <a:prstGeom prst="wedgeRectCallout">
              <a:avLst>
                <a:gd name="adj1" fmla="val -85826"/>
                <a:gd name="adj2" fmla="val -7867"/>
              </a:avLst>
            </a:prstGeom>
            <a:gradFill>
              <a:gsLst>
                <a:gs pos="0">
                  <a:srgbClr val="1F9CF0"/>
                </a:gs>
                <a:gs pos="2000">
                  <a:srgbClr val="1F9CF0"/>
                </a:gs>
                <a:gs pos="100000">
                  <a:srgbClr val="9477E2">
                    <a:alpha val="20000"/>
                  </a:srgbClr>
                </a:gs>
              </a:gsLst>
              <a:lin ang="2700006" scaled="0"/>
            </a:gradFill>
            <a:ln>
              <a:noFill/>
            </a:ln>
            <a:effectLst>
              <a:outerShdw blurRad="1270000" dist="1384300" dir="2700000" sx="75000" sy="75000" algn="tl" rotWithShape="0">
                <a:srgbClr val="000000">
                  <a:alpha val="40000"/>
                </a:srgbClr>
              </a:outerShdw>
            </a:effectLst>
          </p:spPr>
          <p:txBody>
            <a:bodyPr spcFirstLastPara="1" wrap="square" lIns="42900" tIns="21450" rIns="42900" bIns="21450" anchor="ctr" anchorCtr="0">
              <a:noAutofit/>
            </a:bodyPr>
            <a:lstStyle/>
            <a:p>
              <a:pPr lvl="0" algn="ctr"/>
              <a:endParaRPr sz="1200">
                <a:solidFill>
                  <a:srgbClr val="FFFFFF"/>
                </a:solidFill>
                <a:latin typeface="Helvetica" pitchFamily="2" charset="0"/>
                <a:ea typeface="Calibri"/>
                <a:cs typeface="Calibri"/>
                <a:sym typeface="Calibri"/>
              </a:endParaRPr>
            </a:p>
          </p:txBody>
        </p:sp>
        <p:pic>
          <p:nvPicPr>
            <p:cNvPr id="97" name="Google Shape;97;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2965919" y="-2502009"/>
              <a:ext cx="3762369" cy="3762369"/>
            </a:xfrm>
            <a:prstGeom prst="rect">
              <a:avLst/>
            </a:prstGeom>
            <a:noFill/>
            <a:ln>
              <a:noFill/>
            </a:ln>
          </p:spPr>
        </p:pic>
        <p:pic>
          <p:nvPicPr>
            <p:cNvPr id="98" name="Google Shape;98;p17">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8341727" y="-2498835"/>
              <a:ext cx="3762369" cy="3762369"/>
            </a:xfrm>
            <a:prstGeom prst="rect">
              <a:avLst/>
            </a:prstGeom>
            <a:noFill/>
            <a:ln>
              <a:noFill/>
            </a:ln>
          </p:spPr>
        </p:pic>
      </p:gr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99" name="Google Shape;99;p17"/>
          <p:cNvSpPr>
            <a:spLocks noGrp="1"/>
          </p:cNvSpPr>
          <p:nvPr>
            <p:ph type="pic" idx="2"/>
          </p:nvPr>
        </p:nvSpPr>
        <p:spPr>
          <a:xfrm>
            <a:off x="3330400" y="2429889"/>
            <a:ext cx="5543376" cy="3459827"/>
          </a:xfrm>
          <a:prstGeom prst="rect">
            <a:avLst/>
          </a:prstGeom>
          <a:noFill/>
          <a:ln>
            <a:noFill/>
          </a:ln>
        </p:spPr>
        <p:txBody>
          <a:bodyPr anchor="ctr"/>
          <a:lstStyle>
            <a:lvl1pPr marL="0" indent="0" algn="ctr">
              <a:buNone/>
              <a:defRPr sz="1067" b="0" i="0">
                <a:solidFill>
                  <a:schemeClr val="tx1"/>
                </a:solidFill>
                <a:latin typeface="Helvetica" pitchFamily="2" charset="0"/>
              </a:defRPr>
            </a:lvl1pPr>
          </a:lstStyle>
          <a:p>
            <a:endParaRPr lang="en-US"/>
          </a:p>
        </p:txBody>
      </p:sp>
      <p:sp>
        <p:nvSpPr>
          <p:cNvPr id="102" name="Google Shape;102;p17"/>
          <p:cNvSpPr txBox="1">
            <a:spLocks noGrp="1"/>
          </p:cNvSpPr>
          <p:nvPr>
            <p:ph type="body" idx="3"/>
          </p:nvPr>
        </p:nvSpPr>
        <p:spPr>
          <a:xfrm>
            <a:off x="1219200" y="2677281"/>
            <a:ext cx="1633600" cy="2316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a:lnSpc>
                <a:spcPct val="100000"/>
              </a:lnSpc>
              <a:spcBef>
                <a:spcPts val="0"/>
              </a:spcBef>
              <a:spcAft>
                <a:spcPts val="0"/>
              </a:spcAft>
              <a:buSzPts val="900"/>
              <a:buChar char="○"/>
              <a:defRPr sz="1200"/>
            </a:lvl2pPr>
            <a:lvl3pPr marL="1828754" lvl="2" indent="-380990" algn="ctr">
              <a:lnSpc>
                <a:spcPct val="100000"/>
              </a:lnSpc>
              <a:spcBef>
                <a:spcPts val="0"/>
              </a:spcBef>
              <a:spcAft>
                <a:spcPts val="0"/>
              </a:spcAft>
              <a:buSzPts val="900"/>
              <a:buChar char="■"/>
              <a:defRPr sz="1200"/>
            </a:lvl3pPr>
            <a:lvl4pPr marL="2438339" lvl="3" indent="-380990" algn="ctr">
              <a:lnSpc>
                <a:spcPct val="100000"/>
              </a:lnSpc>
              <a:spcBef>
                <a:spcPts val="0"/>
              </a:spcBef>
              <a:spcAft>
                <a:spcPts val="0"/>
              </a:spcAft>
              <a:buSzPts val="900"/>
              <a:buChar char="●"/>
              <a:defRPr sz="1200"/>
            </a:lvl4pPr>
            <a:lvl5pPr marL="3047924" lvl="4" indent="-380990" algn="ctr">
              <a:lnSpc>
                <a:spcPct val="100000"/>
              </a:lnSpc>
              <a:spcBef>
                <a:spcPts val="0"/>
              </a:spcBef>
              <a:spcAft>
                <a:spcPts val="0"/>
              </a:spcAft>
              <a:buSzPts val="900"/>
              <a:buChar char="○"/>
              <a:defRPr sz="1200"/>
            </a:lvl5pPr>
            <a:lvl6pPr marL="3657509" lvl="5" indent="-380990" algn="ctr">
              <a:lnSpc>
                <a:spcPct val="100000"/>
              </a:lnSpc>
              <a:spcBef>
                <a:spcPts val="0"/>
              </a:spcBef>
              <a:spcAft>
                <a:spcPts val="0"/>
              </a:spcAft>
              <a:buSzPts val="900"/>
              <a:buChar char="■"/>
              <a:defRPr sz="1200"/>
            </a:lvl6pPr>
            <a:lvl7pPr marL="4267093" lvl="6" indent="-380990" algn="ctr">
              <a:lnSpc>
                <a:spcPct val="100000"/>
              </a:lnSpc>
              <a:spcBef>
                <a:spcPts val="0"/>
              </a:spcBef>
              <a:spcAft>
                <a:spcPts val="0"/>
              </a:spcAft>
              <a:buSzPts val="900"/>
              <a:buChar char="●"/>
              <a:defRPr sz="1200"/>
            </a:lvl7pPr>
            <a:lvl8pPr marL="4876678" lvl="7" indent="-380990" algn="ctr">
              <a:lnSpc>
                <a:spcPct val="100000"/>
              </a:lnSpc>
              <a:spcBef>
                <a:spcPts val="0"/>
              </a:spcBef>
              <a:spcAft>
                <a:spcPts val="0"/>
              </a:spcAft>
              <a:buSzPts val="900"/>
              <a:buChar char="○"/>
              <a:defRPr sz="1200"/>
            </a:lvl8pPr>
            <a:lvl9pPr marL="5486263" lvl="8" indent="-380990" algn="ctr">
              <a:lnSpc>
                <a:spcPct val="1000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957697"/>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3" name="Google Shape;103;p17"/>
          <p:cNvSpPr txBox="1">
            <a:spLocks noGrp="1"/>
          </p:cNvSpPr>
          <p:nvPr>
            <p:ph type="body" idx="4"/>
          </p:nvPr>
        </p:nvSpPr>
        <p:spPr>
          <a:xfrm>
            <a:off x="12192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7" name="Google Shape;107;p17"/>
          <p:cNvSpPr txBox="1">
            <a:spLocks noGrp="1"/>
          </p:cNvSpPr>
          <p:nvPr>
            <p:ph type="body" idx="8"/>
          </p:nvPr>
        </p:nvSpPr>
        <p:spPr>
          <a:xfrm>
            <a:off x="963168" y="4579233"/>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4" name="Google Shape;104;p17"/>
          <p:cNvSpPr txBox="1">
            <a:spLocks noGrp="1"/>
          </p:cNvSpPr>
          <p:nvPr>
            <p:ph type="body" idx="5"/>
          </p:nvPr>
        </p:nvSpPr>
        <p:spPr>
          <a:xfrm>
            <a:off x="9351264" y="2680881"/>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8" name="Google Shape;108;p17"/>
          <p:cNvSpPr txBox="1">
            <a:spLocks noGrp="1"/>
          </p:cNvSpPr>
          <p:nvPr>
            <p:ph type="body" idx="9"/>
          </p:nvPr>
        </p:nvSpPr>
        <p:spPr>
          <a:xfrm>
            <a:off x="9095232" y="2969889"/>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5" name="Google Shape;105;p17"/>
          <p:cNvSpPr txBox="1">
            <a:spLocks noGrp="1"/>
          </p:cNvSpPr>
          <p:nvPr>
            <p:ph type="body" idx="6"/>
          </p:nvPr>
        </p:nvSpPr>
        <p:spPr>
          <a:xfrm>
            <a:off x="9351400" y="4298817"/>
            <a:ext cx="1633600" cy="2316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000"/>
              </a:lnSpc>
              <a:spcBef>
                <a:spcPts val="0"/>
              </a:spcBef>
              <a:spcAft>
                <a:spcPts val="0"/>
              </a:spcAft>
              <a:buSzPts val="900"/>
              <a:buChar char="○"/>
              <a:defRPr sz="1200"/>
            </a:lvl2pPr>
            <a:lvl3pPr marL="1828754" lvl="2" indent="-380990" algn="ctr" rtl="0">
              <a:lnSpc>
                <a:spcPct val="100000"/>
              </a:lnSpc>
              <a:spcBef>
                <a:spcPts val="0"/>
              </a:spcBef>
              <a:spcAft>
                <a:spcPts val="0"/>
              </a:spcAft>
              <a:buSzPts val="900"/>
              <a:buChar char="■"/>
              <a:defRPr sz="1200"/>
            </a:lvl3pPr>
            <a:lvl4pPr marL="2438339" lvl="3" indent="-380990" algn="ctr" rtl="0">
              <a:lnSpc>
                <a:spcPct val="100000"/>
              </a:lnSpc>
              <a:spcBef>
                <a:spcPts val="0"/>
              </a:spcBef>
              <a:spcAft>
                <a:spcPts val="0"/>
              </a:spcAft>
              <a:buSzPts val="900"/>
              <a:buChar char="●"/>
              <a:defRPr sz="1200"/>
            </a:lvl4pPr>
            <a:lvl5pPr marL="3047924" lvl="4" indent="-380990" algn="ctr" rtl="0">
              <a:lnSpc>
                <a:spcPct val="100000"/>
              </a:lnSpc>
              <a:spcBef>
                <a:spcPts val="0"/>
              </a:spcBef>
              <a:spcAft>
                <a:spcPts val="0"/>
              </a:spcAft>
              <a:buSzPts val="900"/>
              <a:buChar char="○"/>
              <a:defRPr sz="1200"/>
            </a:lvl5pPr>
            <a:lvl6pPr marL="3657509" lvl="5" indent="-380990" algn="ctr" rtl="0">
              <a:lnSpc>
                <a:spcPct val="100000"/>
              </a:lnSpc>
              <a:spcBef>
                <a:spcPts val="0"/>
              </a:spcBef>
              <a:spcAft>
                <a:spcPts val="0"/>
              </a:spcAft>
              <a:buSzPts val="900"/>
              <a:buChar char="■"/>
              <a:defRPr sz="1200"/>
            </a:lvl6pPr>
            <a:lvl7pPr marL="4267093" lvl="6" indent="-380990" algn="ctr" rtl="0">
              <a:lnSpc>
                <a:spcPct val="100000"/>
              </a:lnSpc>
              <a:spcBef>
                <a:spcPts val="0"/>
              </a:spcBef>
              <a:spcAft>
                <a:spcPts val="0"/>
              </a:spcAft>
              <a:buSzPts val="900"/>
              <a:buChar char="●"/>
              <a:defRPr sz="1200"/>
            </a:lvl7pPr>
            <a:lvl8pPr marL="4876678" lvl="7" indent="-380990" algn="ctr" rtl="0">
              <a:lnSpc>
                <a:spcPct val="100000"/>
              </a:lnSpc>
              <a:spcBef>
                <a:spcPts val="0"/>
              </a:spcBef>
              <a:spcAft>
                <a:spcPts val="0"/>
              </a:spcAft>
              <a:buSzPts val="900"/>
              <a:buChar char="○"/>
              <a:defRPr sz="1200"/>
            </a:lvl8pPr>
            <a:lvl9pPr marL="5486263" lvl="8" indent="-380990" algn="ctr" rtl="0">
              <a:lnSpc>
                <a:spcPct val="100000"/>
              </a:lnSpc>
              <a:spcBef>
                <a:spcPts val="0"/>
              </a:spcBef>
              <a:spcAft>
                <a:spcPts val="0"/>
              </a:spcAft>
              <a:buSzPts val="900"/>
              <a:buChar char="■"/>
              <a:defRPr sz="1200"/>
            </a:lvl9pPr>
          </a:lstStyle>
          <a:p>
            <a:endParaRPr/>
          </a:p>
        </p:txBody>
      </p:sp>
      <p:sp>
        <p:nvSpPr>
          <p:cNvPr id="109" name="Google Shape;109;p17"/>
          <p:cNvSpPr txBox="1">
            <a:spLocks noGrp="1"/>
          </p:cNvSpPr>
          <p:nvPr>
            <p:ph type="body" idx="13"/>
          </p:nvPr>
        </p:nvSpPr>
        <p:spPr>
          <a:xfrm>
            <a:off x="9095232" y="4591425"/>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0969671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Top-Bottom Split" preserve="1">
  <p:cSld name="Top-Bottom Split">
    <p:spTree>
      <p:nvGrpSpPr>
        <p:cNvPr id="1" name="Shape 110"/>
        <p:cNvGrpSpPr/>
        <p:nvPr/>
      </p:nvGrpSpPr>
      <p:grpSpPr>
        <a:xfrm>
          <a:off x="0" y="0"/>
          <a:ext cx="0" cy="0"/>
          <a:chOff x="0" y="0"/>
          <a:chExt cx="0" cy="0"/>
        </a:xfrm>
      </p:grpSpPr>
      <p:grpSp>
        <p:nvGrpSpPr>
          <p:cNvPr id="3" name="Group 2">
            <a:extLst>
              <a:ext uri="{FF2B5EF4-FFF2-40B4-BE49-F238E27FC236}">
                <a16:creationId xmlns:a16="http://schemas.microsoft.com/office/drawing/2014/main" id="{AE3E3842-1A1C-DFC2-C6F6-A988610AABA6}"/>
              </a:ext>
              <a:ext uri="{C183D7F6-B498-43B3-948B-1728B52AA6E4}">
                <adec:decorative xmlns:adec="http://schemas.microsoft.com/office/drawing/2017/decorative" val="1"/>
              </a:ext>
            </a:extLst>
          </p:cNvPr>
          <p:cNvGrpSpPr/>
          <p:nvPr userDrawn="1"/>
        </p:nvGrpSpPr>
        <p:grpSpPr>
          <a:xfrm>
            <a:off x="543900" y="-4209151"/>
            <a:ext cx="11648205" cy="15394908"/>
            <a:chOff x="407925" y="-3156864"/>
            <a:chExt cx="8736154" cy="11546181"/>
          </a:xfrm>
        </p:grpSpPr>
        <p:cxnSp>
          <p:nvCxnSpPr>
            <p:cNvPr id="113" name="Google Shape;113;p18">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115" name="Google Shape;115;p18">
              <a:extLst>
                <a:ext uri="{C183D7F6-B498-43B3-948B-1728B52AA6E4}">
                  <adec:decorative xmlns:adec="http://schemas.microsoft.com/office/drawing/2017/decorative" val="1"/>
                </a:ext>
              </a:extLst>
            </p:cNvPr>
            <p:cNvGrpSpPr/>
            <p:nvPr/>
          </p:nvGrpSpPr>
          <p:grpSpPr>
            <a:xfrm>
              <a:off x="4679511" y="3094843"/>
              <a:ext cx="507623" cy="506585"/>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2" name="Group 1">
              <a:extLst>
                <a:ext uri="{FF2B5EF4-FFF2-40B4-BE49-F238E27FC236}">
                  <a16:creationId xmlns:a16="http://schemas.microsoft.com/office/drawing/2014/main" id="{E94EB603-8C2E-D4C8-50E5-D722D006D0A4}"/>
                </a:ext>
              </a:extLst>
            </p:cNvPr>
            <p:cNvGrpSpPr/>
            <p:nvPr userDrawn="1"/>
          </p:nvGrpSpPr>
          <p:grpSpPr>
            <a:xfrm>
              <a:off x="407925" y="-3156864"/>
              <a:ext cx="8736154" cy="11546181"/>
              <a:chOff x="407925" y="-3156864"/>
              <a:chExt cx="8736154" cy="11546181"/>
            </a:xfrm>
          </p:grpSpPr>
          <p:sp>
            <p:nvSpPr>
              <p:cNvPr id="111" name="Google Shape;111;p18">
                <a:extLst>
                  <a:ext uri="{C183D7F6-B498-43B3-948B-1728B52AA6E4}">
                    <adec:decorative xmlns:adec="http://schemas.microsoft.com/office/drawing/2017/decorative" val="1"/>
                  </a:ext>
                </a:extLst>
              </p:cNvPr>
              <p:cNvSpPr/>
              <p:nvPr/>
            </p:nvSpPr>
            <p:spPr>
              <a:xfrm>
                <a:off x="425779" y="2838193"/>
                <a:ext cx="8718300" cy="2305200"/>
              </a:xfrm>
              <a:prstGeom prst="round2SameRect">
                <a:avLst>
                  <a:gd name="adj1" fmla="val 4610"/>
                  <a:gd name="adj2" fmla="val 0"/>
                </a:avLst>
              </a:prstGeom>
              <a:gradFill>
                <a:gsLst>
                  <a:gs pos="0">
                    <a:srgbClr val="1F9CF0"/>
                  </a:gs>
                  <a:gs pos="48500">
                    <a:srgbClr val="9477E2">
                      <a:alpha val="48627"/>
                    </a:srgbClr>
                  </a:gs>
                  <a:gs pos="97000">
                    <a:srgbClr val="9477E2">
                      <a:alpha val="0"/>
                    </a:srgbClr>
                  </a:gs>
                  <a:gs pos="100000">
                    <a:srgbClr val="9477E2">
                      <a:alpha val="0"/>
                    </a:srgbClr>
                  </a:gs>
                </a:gsLst>
                <a:lin ang="0"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112" name="Google Shape;112;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7" y="-3156864"/>
                <a:ext cx="3762369" cy="3762369"/>
              </a:xfrm>
              <a:prstGeom prst="rect">
                <a:avLst/>
              </a:prstGeom>
              <a:noFill/>
              <a:ln>
                <a:noFill/>
              </a:ln>
            </p:spPr>
          </p:pic>
          <p:pic>
            <p:nvPicPr>
              <p:cNvPr id="114" name="Google Shape;114;p18">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4672026" y="4626948"/>
                <a:ext cx="3762369" cy="3762369"/>
              </a:xfrm>
              <a:prstGeom prst="rect">
                <a:avLst/>
              </a:prstGeom>
              <a:noFill/>
              <a:ln>
                <a:noFill/>
              </a:ln>
            </p:spPr>
          </p:pic>
          <p:sp>
            <p:nvSpPr>
              <p:cNvPr id="118" name="Google Shape;118;p18">
                <a:extLst>
                  <a:ext uri="{C183D7F6-B498-43B3-948B-1728B52AA6E4}">
                    <adec:decorative xmlns:adec="http://schemas.microsoft.com/office/drawing/2017/decorative" val="1"/>
                  </a:ext>
                </a:extLst>
              </p:cNvPr>
              <p:cNvSpPr/>
              <p:nvPr/>
            </p:nvSpPr>
            <p:spPr>
              <a:xfrm rot="10800000">
                <a:off x="407925" y="325"/>
                <a:ext cx="73200" cy="22164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gr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0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20841934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Four Sections" preserve="1" userDrawn="1">
  <p:cSld name="Four Sections">
    <p:spTree>
      <p:nvGrpSpPr>
        <p:cNvPr id="1" name="Shape 125"/>
        <p:cNvGrpSpPr/>
        <p:nvPr/>
      </p:nvGrpSpPr>
      <p:grpSpPr>
        <a:xfrm>
          <a:off x="0" y="0"/>
          <a:ext cx="0" cy="0"/>
          <a:chOff x="0" y="0"/>
          <a:chExt cx="0" cy="0"/>
        </a:xfrm>
      </p:grpSpPr>
      <p:sp>
        <p:nvSpPr>
          <p:cNvPr id="151" name="Google Shape;151;p19"/>
          <p:cNvSpPr txBox="1">
            <a:spLocks noGrp="1"/>
          </p:cNvSpPr>
          <p:nvPr>
            <p:ph type="title" idx="15"/>
          </p:nvPr>
        </p:nvSpPr>
        <p:spPr>
          <a:xfrm>
            <a:off x="558001" y="304769"/>
            <a:ext cx="11136159" cy="713523"/>
          </a:xfrm>
          <a:prstGeom prst="rect">
            <a:avLst/>
          </a:prstGeom>
        </p:spPr>
        <p:txBody>
          <a:bodyPr spcFirstLastPara="1" wrap="square" lIns="0" tIns="18275" rIns="0" bIns="18275" anchor="t" anchorCtr="0">
            <a:noAutofit/>
          </a:bodyPr>
          <a:lstStyle>
            <a:lvl1pPr lvl="0" rtl="0">
              <a:lnSpc>
                <a:spcPct val="100000"/>
              </a:lnSpc>
              <a:spcBef>
                <a:spcPts val="0"/>
              </a:spcBef>
              <a:spcAft>
                <a:spcPts val="0"/>
              </a:spcAft>
              <a:buSzPts val="2300"/>
              <a:buNone/>
              <a:defRPr sz="3200"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9"/>
          <p:cNvSpPr>
            <a:spLocks noGrp="1"/>
          </p:cNvSpPr>
          <p:nvPr>
            <p:ph type="pic" idx="5"/>
          </p:nvPr>
        </p:nvSpPr>
        <p:spPr>
          <a:xfrm>
            <a:off x="0" y="1110227"/>
            <a:ext cx="3043600" cy="1853184"/>
          </a:xfrm>
          <a:prstGeom prst="rect">
            <a:avLst/>
          </a:prstGeom>
          <a:noFill/>
          <a:ln>
            <a:noFill/>
          </a:ln>
        </p:spPr>
        <p:txBody>
          <a:bodyPr anchor="ctr"/>
          <a:lstStyle>
            <a:lvl1pPr marL="0" indent="0" algn="ctr">
              <a:buNone/>
              <a:defRPr b="0" i="0">
                <a:latin typeface="Helvetica" pitchFamily="2" charset="0"/>
              </a:defRPr>
            </a:lvl1pPr>
          </a:lstStyle>
          <a:p>
            <a:endParaRPr lang="en-US"/>
          </a:p>
        </p:txBody>
      </p:sp>
      <p:grpSp>
        <p:nvGrpSpPr>
          <p:cNvPr id="5" name="Group 4">
            <a:extLst>
              <a:ext uri="{FF2B5EF4-FFF2-40B4-BE49-F238E27FC236}">
                <a16:creationId xmlns:a16="http://schemas.microsoft.com/office/drawing/2014/main" id="{C6D0AEF3-20C9-E36E-10B3-45993C86AF77}"/>
              </a:ext>
              <a:ext uri="{C183D7F6-B498-43B3-948B-1728B52AA6E4}">
                <adec:decorative xmlns:adec="http://schemas.microsoft.com/office/drawing/2017/decorative" val="1"/>
              </a:ext>
            </a:extLst>
          </p:cNvPr>
          <p:cNvGrpSpPr/>
          <p:nvPr userDrawn="1"/>
        </p:nvGrpSpPr>
        <p:grpSpPr>
          <a:xfrm>
            <a:off x="0" y="2504317"/>
            <a:ext cx="3048000" cy="2291203"/>
            <a:chOff x="0" y="1878238"/>
            <a:chExt cx="2286000" cy="1718402"/>
          </a:xfrm>
        </p:grpSpPr>
        <p:sp>
          <p:nvSpPr>
            <p:cNvPr id="133" name="Google Shape;133;p19">
              <a:extLst>
                <a:ext uri="{C183D7F6-B498-43B3-948B-1728B52AA6E4}">
                  <adec:decorative xmlns:adec="http://schemas.microsoft.com/office/drawing/2017/decorative" val="1"/>
                </a:ext>
              </a:extLst>
            </p:cNvPr>
            <p:cNvSpPr/>
            <p:nvPr/>
          </p:nvSpPr>
          <p:spPr>
            <a:xfrm>
              <a:off x="0" y="2231132"/>
              <a:ext cx="2286000" cy="1365508"/>
            </a:xfrm>
            <a:prstGeom prst="rect">
              <a:avLst/>
            </a:prstGeom>
            <a:gradFill>
              <a:gsLst>
                <a:gs pos="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39" name="Google Shape;115;p18">
              <a:extLst>
                <a:ext uri="{FF2B5EF4-FFF2-40B4-BE49-F238E27FC236}">
                  <a16:creationId xmlns:a16="http://schemas.microsoft.com/office/drawing/2014/main" id="{2CABBAFB-D7E4-4946-8936-326967B61E08}"/>
                </a:ext>
                <a:ext uri="{C183D7F6-B498-43B3-948B-1728B52AA6E4}">
                  <adec:decorative xmlns:adec="http://schemas.microsoft.com/office/drawing/2017/decorative" val="1"/>
                </a:ext>
              </a:extLst>
            </p:cNvPr>
            <p:cNvGrpSpPr/>
            <p:nvPr userDrawn="1"/>
          </p:nvGrpSpPr>
          <p:grpSpPr>
            <a:xfrm>
              <a:off x="725202" y="1878238"/>
              <a:ext cx="720446" cy="718973"/>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745066"/>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48" name="Google Shape;148;p19"/>
          <p:cNvSpPr txBox="1">
            <a:spLocks noGrp="1"/>
          </p:cNvSpPr>
          <p:nvPr>
            <p:ph type="body" idx="1"/>
          </p:nvPr>
        </p:nvSpPr>
        <p:spPr>
          <a:xfrm>
            <a:off x="451104" y="3472990"/>
            <a:ext cx="1670400" cy="319524"/>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778675"/>
            <a:ext cx="2255600" cy="924911"/>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grpSp>
        <p:nvGrpSpPr>
          <p:cNvPr id="6" name="Group 5">
            <a:extLst>
              <a:ext uri="{FF2B5EF4-FFF2-40B4-BE49-F238E27FC236}">
                <a16:creationId xmlns:a16="http://schemas.microsoft.com/office/drawing/2014/main" id="{7F7888B4-45D0-5024-C25B-EFA6D164CE21}"/>
              </a:ext>
              <a:ext uri="{C183D7F6-B498-43B3-948B-1728B52AA6E4}">
                <adec:decorative xmlns:adec="http://schemas.microsoft.com/office/drawing/2017/decorative" val="1"/>
              </a:ext>
            </a:extLst>
          </p:cNvPr>
          <p:cNvGrpSpPr/>
          <p:nvPr userDrawn="1"/>
        </p:nvGrpSpPr>
        <p:grpSpPr>
          <a:xfrm>
            <a:off x="3043533" y="2502357"/>
            <a:ext cx="3048000" cy="2293163"/>
            <a:chOff x="2282650" y="1876768"/>
            <a:chExt cx="2286000" cy="1719872"/>
          </a:xfrm>
        </p:grpSpPr>
        <p:sp>
          <p:nvSpPr>
            <p:cNvPr id="132" name="Google Shape;132;p19">
              <a:extLst>
                <a:ext uri="{C183D7F6-B498-43B3-948B-1728B52AA6E4}">
                  <adec:decorative xmlns:adec="http://schemas.microsoft.com/office/drawing/2017/decorative" val="1"/>
                </a:ext>
              </a:extLst>
            </p:cNvPr>
            <p:cNvSpPr/>
            <p:nvPr/>
          </p:nvSpPr>
          <p:spPr>
            <a:xfrm>
              <a:off x="2282650"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 uri="{C183D7F6-B498-43B3-948B-1728B52AA6E4}">
                  <adec:decorative xmlns:adec="http://schemas.microsoft.com/office/drawing/2017/decorative" val="1"/>
                </a:ext>
              </a:extLst>
            </p:cNvPr>
            <p:cNvGrpSpPr/>
            <p:nvPr userDrawn="1"/>
          </p:nvGrpSpPr>
          <p:grpSpPr>
            <a:xfrm>
              <a:off x="3068238" y="1876768"/>
              <a:ext cx="720300" cy="719400"/>
              <a:chOff x="3068238" y="1382291"/>
              <a:chExt cx="720300" cy="719400"/>
            </a:xfrm>
          </p:grpSpPr>
          <p:sp>
            <p:nvSpPr>
              <p:cNvPr id="134" name="Google Shape;134;p19"/>
              <p:cNvSpPr/>
              <p:nvPr/>
            </p:nvSpPr>
            <p:spPr>
              <a:xfrm>
                <a:off x="3068238"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Helvetica" pitchFamily="2"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Helvetica" pitchFamily="2" charset="0"/>
                  <a:ea typeface="Calibri"/>
                  <a:cs typeface="Calibri"/>
                  <a:sym typeface="Calibri"/>
                </a:endParaRPr>
              </a:p>
            </p:txBody>
          </p:sp>
        </p:grpSp>
      </p:grpSp>
      <p:grpSp>
        <p:nvGrpSpPr>
          <p:cNvPr id="7" name="Group 6">
            <a:extLst>
              <a:ext uri="{FF2B5EF4-FFF2-40B4-BE49-F238E27FC236}">
                <a16:creationId xmlns:a16="http://schemas.microsoft.com/office/drawing/2014/main" id="{B258C728-B08C-223E-4D1B-66EB88D64B9F}"/>
              </a:ext>
              <a:ext uri="{C183D7F6-B498-43B3-948B-1728B52AA6E4}">
                <adec:decorative xmlns:adec="http://schemas.microsoft.com/office/drawing/2017/decorative" val="1"/>
              </a:ext>
            </a:extLst>
          </p:cNvPr>
          <p:cNvGrpSpPr/>
          <p:nvPr userDrawn="1"/>
        </p:nvGrpSpPr>
        <p:grpSpPr>
          <a:xfrm>
            <a:off x="6090911" y="2502357"/>
            <a:ext cx="3048000" cy="2293163"/>
            <a:chOff x="4568183" y="1876768"/>
            <a:chExt cx="2286000" cy="1719872"/>
          </a:xfrm>
        </p:grpSpPr>
        <p:sp>
          <p:nvSpPr>
            <p:cNvPr id="131" name="Google Shape;131;p19">
              <a:extLst>
                <a:ext uri="{C183D7F6-B498-43B3-948B-1728B52AA6E4}">
                  <adec:decorative xmlns:adec="http://schemas.microsoft.com/office/drawing/2017/decorative" val="1"/>
                </a:ext>
              </a:extLst>
            </p:cNvPr>
            <p:cNvSpPr/>
            <p:nvPr/>
          </p:nvSpPr>
          <p:spPr>
            <a:xfrm>
              <a:off x="4568183" y="2231132"/>
              <a:ext cx="2286000" cy="1365508"/>
            </a:xfrm>
            <a:prstGeom prst="rect">
              <a:avLst/>
            </a:prstGeom>
            <a:gradFill>
              <a:gsLst>
                <a:gs pos="0">
                  <a:srgbClr val="6A37C7">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3" name="Group 2">
              <a:extLst>
                <a:ext uri="{FF2B5EF4-FFF2-40B4-BE49-F238E27FC236}">
                  <a16:creationId xmlns:a16="http://schemas.microsoft.com/office/drawing/2014/main" id="{62153F02-68F3-1F42-A78B-072046ECEDD4}"/>
                </a:ext>
                <a:ext uri="{C183D7F6-B498-43B3-948B-1728B52AA6E4}">
                  <adec:decorative xmlns:adec="http://schemas.microsoft.com/office/drawing/2017/decorative" val="1"/>
                </a:ext>
              </a:extLst>
            </p:cNvPr>
            <p:cNvGrpSpPr/>
            <p:nvPr userDrawn="1"/>
          </p:nvGrpSpPr>
          <p:grpSpPr>
            <a:xfrm>
              <a:off x="5357600" y="1876768"/>
              <a:ext cx="720300" cy="7194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grpSp>
        <p:nvGrpSpPr>
          <p:cNvPr id="8" name="Group 7">
            <a:extLst>
              <a:ext uri="{FF2B5EF4-FFF2-40B4-BE49-F238E27FC236}">
                <a16:creationId xmlns:a16="http://schemas.microsoft.com/office/drawing/2014/main" id="{4722DEE5-5AA0-E252-08EF-A18B4CD34D13}"/>
              </a:ext>
              <a:ext uri="{C183D7F6-B498-43B3-948B-1728B52AA6E4}">
                <adec:decorative xmlns:adec="http://schemas.microsoft.com/office/drawing/2017/decorative" val="1"/>
              </a:ext>
            </a:extLst>
          </p:cNvPr>
          <p:cNvGrpSpPr/>
          <p:nvPr userDrawn="1"/>
        </p:nvGrpSpPr>
        <p:grpSpPr>
          <a:xfrm>
            <a:off x="9143381" y="2502357"/>
            <a:ext cx="3048000" cy="2293163"/>
            <a:chOff x="6857536" y="1876768"/>
            <a:chExt cx="2286000" cy="1719872"/>
          </a:xfrm>
        </p:grpSpPr>
        <p:sp>
          <p:nvSpPr>
            <p:cNvPr id="130" name="Google Shape;130;p19">
              <a:extLst>
                <a:ext uri="{C183D7F6-B498-43B3-948B-1728B52AA6E4}">
                  <adec:decorative xmlns:adec="http://schemas.microsoft.com/office/drawing/2017/decorative" val="1"/>
                </a:ext>
              </a:extLst>
            </p:cNvPr>
            <p:cNvSpPr/>
            <p:nvPr/>
          </p:nvSpPr>
          <p:spPr>
            <a:xfrm>
              <a:off x="6857536" y="2231132"/>
              <a:ext cx="2286000" cy="1365508"/>
            </a:xfrm>
            <a:prstGeom prst="rect">
              <a:avLst/>
            </a:prstGeom>
            <a:gradFill>
              <a:gsLst>
                <a:gs pos="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4" name="Group 3">
              <a:extLst>
                <a:ext uri="{FF2B5EF4-FFF2-40B4-BE49-F238E27FC236}">
                  <a16:creationId xmlns:a16="http://schemas.microsoft.com/office/drawing/2014/main" id="{0E2775DA-4DCB-AD4E-B04F-182EF29AE8A8}"/>
                </a:ext>
                <a:ext uri="{C183D7F6-B498-43B3-948B-1728B52AA6E4}">
                  <adec:decorative xmlns:adec="http://schemas.microsoft.com/office/drawing/2017/decorative" val="1"/>
                </a:ext>
              </a:extLst>
            </p:cNvPr>
            <p:cNvGrpSpPr/>
            <p:nvPr userDrawn="1"/>
          </p:nvGrpSpPr>
          <p:grpSpPr>
            <a:xfrm>
              <a:off x="7645560" y="1876768"/>
              <a:ext cx="720300" cy="719400"/>
              <a:chOff x="7645560" y="1382291"/>
              <a:chExt cx="720300" cy="719400"/>
            </a:xfrm>
          </p:grpSpPr>
          <p:sp>
            <p:nvSpPr>
              <p:cNvPr id="136" name="Google Shape;136;p19"/>
              <p:cNvSpPr/>
              <p:nvPr/>
            </p:nvSpPr>
            <p:spPr>
              <a:xfrm>
                <a:off x="7645560" y="1382291"/>
                <a:ext cx="720300" cy="7194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a:buNone/>
                </a:pPr>
                <a:endParaRPr sz="1067">
                  <a:solidFill>
                    <a:schemeClr val="lt1"/>
                  </a:solidFill>
                  <a:latin typeface="Helvetica" pitchFamily="2"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lvl="0" indent="0" algn="ctr">
                  <a:buNone/>
                </a:pPr>
                <a:endParaRPr sz="1067">
                  <a:solidFill>
                    <a:schemeClr val="lt1"/>
                  </a:solidFill>
                  <a:latin typeface="Helvetica" pitchFamily="2" charset="0"/>
                  <a:ea typeface="Calibri"/>
                  <a:cs typeface="Calibri"/>
                  <a:sym typeface="Calibri"/>
                </a:endParaRPr>
              </a:p>
            </p:txBody>
          </p:sp>
        </p:grpSp>
      </p:grpSp>
      <p:sp>
        <p:nvSpPr>
          <p:cNvPr id="48" name="Google Shape;122;p18">
            <a:extLst>
              <a:ext uri="{FF2B5EF4-FFF2-40B4-BE49-F238E27FC236}">
                <a16:creationId xmlns:a16="http://schemas.microsoft.com/office/drawing/2014/main" id="{257D24F3-611A-FCC2-A794-C0EA49B74D6D}"/>
              </a:ext>
            </a:extLst>
          </p:cNvPr>
          <p:cNvSpPr>
            <a:spLocks noGrp="1"/>
          </p:cNvSpPr>
          <p:nvPr>
            <p:ph type="pic" idx="30"/>
          </p:nvPr>
        </p:nvSpPr>
        <p:spPr>
          <a:xfrm>
            <a:off x="4328966" y="2745066"/>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53" name="Google Shape;153;p19"/>
          <p:cNvSpPr txBox="1">
            <a:spLocks noGrp="1"/>
          </p:cNvSpPr>
          <p:nvPr>
            <p:ph type="body" idx="17"/>
          </p:nvPr>
        </p:nvSpPr>
        <p:spPr>
          <a:xfrm>
            <a:off x="3596637"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lnSpc>
                <a:spcPct val="100000"/>
              </a:lnSpc>
              <a:spcBef>
                <a:spcPts val="0"/>
              </a:spcBef>
              <a:spcAft>
                <a:spcPts val="0"/>
              </a:spcAft>
              <a:buSzPts val="800"/>
              <a:buChar char="○"/>
              <a:defRPr sz="1067"/>
            </a:lvl2pPr>
            <a:lvl3pPr marL="1828754" lvl="2" indent="-372524" rtl="0">
              <a:lnSpc>
                <a:spcPct val="100000"/>
              </a:lnSpc>
              <a:spcBef>
                <a:spcPts val="0"/>
              </a:spcBef>
              <a:spcAft>
                <a:spcPts val="0"/>
              </a:spcAft>
              <a:buSzPts val="800"/>
              <a:buChar char="■"/>
              <a:defRPr sz="1067"/>
            </a:lvl3pPr>
            <a:lvl4pPr marL="2438339" lvl="3" indent="-372524" rtl="0">
              <a:lnSpc>
                <a:spcPct val="100000"/>
              </a:lnSpc>
              <a:spcBef>
                <a:spcPts val="0"/>
              </a:spcBef>
              <a:spcAft>
                <a:spcPts val="0"/>
              </a:spcAft>
              <a:buSzPts val="800"/>
              <a:buChar char="●"/>
              <a:defRPr sz="1067"/>
            </a:lvl4pPr>
            <a:lvl5pPr marL="3047924" lvl="4" indent="-372524" rtl="0">
              <a:lnSpc>
                <a:spcPct val="100000"/>
              </a:lnSpc>
              <a:spcBef>
                <a:spcPts val="0"/>
              </a:spcBef>
              <a:spcAft>
                <a:spcPts val="0"/>
              </a:spcAft>
              <a:buSzPts val="800"/>
              <a:buChar char="○"/>
              <a:defRPr sz="1067"/>
            </a:lvl5pPr>
            <a:lvl6pPr marL="3657509" lvl="5" indent="-372524" rtl="0">
              <a:lnSpc>
                <a:spcPct val="100000"/>
              </a:lnSpc>
              <a:spcBef>
                <a:spcPts val="0"/>
              </a:spcBef>
              <a:spcAft>
                <a:spcPts val="0"/>
              </a:spcAft>
              <a:buSzPts val="800"/>
              <a:buChar char="■"/>
              <a:defRPr sz="1067"/>
            </a:lvl6pPr>
            <a:lvl7pPr marL="4267093" lvl="6" indent="-372524" rtl="0">
              <a:lnSpc>
                <a:spcPct val="100000"/>
              </a:lnSpc>
              <a:spcBef>
                <a:spcPts val="0"/>
              </a:spcBef>
              <a:spcAft>
                <a:spcPts val="0"/>
              </a:spcAft>
              <a:buSzPts val="800"/>
              <a:buChar char="●"/>
              <a:defRPr sz="1067"/>
            </a:lvl7pPr>
            <a:lvl8pPr marL="4876678" lvl="7" indent="-372524" rtl="0">
              <a:lnSpc>
                <a:spcPct val="100000"/>
              </a:lnSpc>
              <a:spcBef>
                <a:spcPts val="0"/>
              </a:spcBef>
              <a:spcAft>
                <a:spcPts val="0"/>
              </a:spcAft>
              <a:buSzPts val="800"/>
              <a:buChar char="○"/>
              <a:defRPr sz="1067"/>
            </a:lvl8pPr>
            <a:lvl9pPr marL="5486263" lvl="8" indent="-372524" rtl="0">
              <a:lnSpc>
                <a:spcPct val="1000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5000075"/>
            <a:ext cx="3043600" cy="1857925"/>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1110227"/>
            <a:ext cx="3043600" cy="1853184"/>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743391"/>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55" name="Google Shape;155;p19"/>
          <p:cNvSpPr txBox="1">
            <a:spLocks noGrp="1"/>
          </p:cNvSpPr>
          <p:nvPr>
            <p:ph type="body" idx="19"/>
          </p:nvPr>
        </p:nvSpPr>
        <p:spPr>
          <a:xfrm>
            <a:off x="6547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743391"/>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57" name="Google Shape;157;p19"/>
          <p:cNvSpPr txBox="1">
            <a:spLocks noGrp="1"/>
          </p:cNvSpPr>
          <p:nvPr>
            <p:ph type="body" idx="21"/>
          </p:nvPr>
        </p:nvSpPr>
        <p:spPr>
          <a:xfrm>
            <a:off x="9595104" y="3472990"/>
            <a:ext cx="1670400" cy="319524"/>
          </a:xfrm>
          <a:prstGeom prst="rect">
            <a:avLst/>
          </a:prstGeom>
        </p:spPr>
        <p:txBody>
          <a:bodyPr spcFirstLastPara="1" wrap="square" lIns="45700" tIns="18275" rIns="45700" bIns="18275" anchor="t" anchorCtr="0">
            <a:noAutofit/>
          </a:bodyPr>
          <a:lstStyle>
            <a:lvl1pPr marL="0" lvl="0" indent="0" rtl="0">
              <a:lnSpc>
                <a:spcPct val="1000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778675"/>
            <a:ext cx="2255600" cy="924911"/>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5000075"/>
            <a:ext cx="3043600" cy="1857925"/>
          </a:xfrm>
          <a:prstGeom prst="rect">
            <a:avLst/>
          </a:prstGeom>
          <a:noFill/>
          <a:ln>
            <a:noFill/>
          </a:ln>
        </p:spPr>
        <p:txBody>
          <a:bodyPr anchor="ctr"/>
          <a:lstStyle>
            <a:lvl1pPr marL="0" indent="0" algn="ctr">
              <a:buNone/>
              <a:defRPr b="0" i="0">
                <a:latin typeface="Helvetica" pitchFamily="2" charset="0"/>
              </a:defRPr>
            </a:lvl1pPr>
          </a:lstStyle>
          <a:p>
            <a:endParaRPr lang="en-US"/>
          </a:p>
        </p:txBody>
      </p:sp>
    </p:spTree>
    <p:extLst>
      <p:ext uri="{BB962C8B-B14F-4D97-AF65-F5344CB8AC3E}">
        <p14:creationId xmlns:p14="http://schemas.microsoft.com/office/powerpoint/2010/main" val="23218259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Three Features" preserve="1" userDrawn="1">
  <p:cSld name="Three Features">
    <p:spTree>
      <p:nvGrpSpPr>
        <p:cNvPr id="1" name="Shape 159"/>
        <p:cNvGrpSpPr/>
        <p:nvPr/>
      </p:nvGrpSpPr>
      <p:grpSpPr>
        <a:xfrm>
          <a:off x="0" y="0"/>
          <a:ext cx="0" cy="0"/>
          <a:chOff x="0" y="0"/>
          <a:chExt cx="0" cy="0"/>
        </a:xfrm>
      </p:grpSpPr>
      <p:grpSp>
        <p:nvGrpSpPr>
          <p:cNvPr id="3" name="Group 2">
            <a:extLst>
              <a:ext uri="{FF2B5EF4-FFF2-40B4-BE49-F238E27FC236}">
                <a16:creationId xmlns:a16="http://schemas.microsoft.com/office/drawing/2014/main" id="{713EB9D9-6A50-217C-4FBA-3F7BF6C6CB74}"/>
              </a:ext>
              <a:ext uri="{C183D7F6-B498-43B3-948B-1728B52AA6E4}">
                <adec:decorative xmlns:adec="http://schemas.microsoft.com/office/drawing/2017/decorative" val="1"/>
              </a:ext>
            </a:extLst>
          </p:cNvPr>
          <p:cNvGrpSpPr/>
          <p:nvPr userDrawn="1"/>
        </p:nvGrpSpPr>
        <p:grpSpPr>
          <a:xfrm>
            <a:off x="1" y="-1396268"/>
            <a:ext cx="12381657" cy="8254440"/>
            <a:chOff x="0" y="-1047201"/>
            <a:chExt cx="9286243" cy="6190830"/>
          </a:xfrm>
        </p:grpSpPr>
        <p:cxnSp>
          <p:nvCxnSpPr>
            <p:cNvPr id="177" name="Google Shape;177;p20">
              <a:extLst>
                <a:ext uri="{C183D7F6-B498-43B3-948B-1728B52AA6E4}">
                  <adec:decorative xmlns:adec="http://schemas.microsoft.com/office/drawing/2017/decorative" val="1"/>
                </a:ext>
              </a:extLst>
            </p:cNvPr>
            <p:cNvCxnSpPr/>
            <p:nvPr/>
          </p:nvCxnSpPr>
          <p:spPr>
            <a:xfrm>
              <a:off x="836471" y="737356"/>
              <a:ext cx="2070300" cy="0"/>
            </a:xfrm>
            <a:prstGeom prst="straightConnector1">
              <a:avLst/>
            </a:prstGeom>
            <a:noFill/>
            <a:ln w="12700" cap="flat" cmpd="sng">
              <a:solidFill>
                <a:srgbClr val="627597"/>
              </a:solidFill>
              <a:prstDash val="solid"/>
              <a:miter lim="800000"/>
              <a:headEnd type="none" w="sm" len="sm"/>
              <a:tailEnd type="none" w="sm" len="sm"/>
            </a:ln>
          </p:spPr>
        </p:cxnSp>
        <p:grpSp>
          <p:nvGrpSpPr>
            <p:cNvPr id="2" name="Group 1">
              <a:extLst>
                <a:ext uri="{FF2B5EF4-FFF2-40B4-BE49-F238E27FC236}">
                  <a16:creationId xmlns:a16="http://schemas.microsoft.com/office/drawing/2014/main" id="{E55E3903-7657-27AD-96AA-DB6E07D9B62F}"/>
                </a:ext>
              </a:extLst>
            </p:cNvPr>
            <p:cNvGrpSpPr/>
            <p:nvPr userDrawn="1"/>
          </p:nvGrpSpPr>
          <p:grpSpPr>
            <a:xfrm>
              <a:off x="0" y="-1047201"/>
              <a:ext cx="9286243" cy="6190830"/>
              <a:chOff x="0" y="-1047201"/>
              <a:chExt cx="9286243" cy="6190830"/>
            </a:xfrm>
          </p:grpSpPr>
          <p:pic>
            <p:nvPicPr>
              <p:cNvPr id="160" name="Google Shape;160;p20">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5523874" y="-1047201"/>
                <a:ext cx="3762369" cy="3762369"/>
              </a:xfrm>
              <a:prstGeom prst="rect">
                <a:avLst/>
              </a:prstGeom>
              <a:noFill/>
              <a:ln>
                <a:noFill/>
              </a:ln>
            </p:spPr>
          </p:pic>
          <p:sp>
            <p:nvSpPr>
              <p:cNvPr id="161" name="Google Shape;161;p20">
                <a:extLst>
                  <a:ext uri="{C183D7F6-B498-43B3-948B-1728B52AA6E4}">
                    <adec:decorative xmlns:adec="http://schemas.microsoft.com/office/drawing/2017/decorative" val="1"/>
                  </a:ext>
                </a:extLst>
              </p:cNvPr>
              <p:cNvSpPr/>
              <p:nvPr/>
            </p:nvSpPr>
            <p:spPr>
              <a:xfrm>
                <a:off x="0" y="3028029"/>
                <a:ext cx="3048000" cy="2115600"/>
              </a:xfrm>
              <a:prstGeom prst="rect">
                <a:avLst/>
              </a:prstGeom>
              <a:gradFill>
                <a:gsLst>
                  <a:gs pos="0">
                    <a:srgbClr val="1F9CF0"/>
                  </a:gs>
                  <a:gs pos="2000">
                    <a:srgbClr val="1F9CF0"/>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2" name="Google Shape;162;p20">
                <a:extLst>
                  <a:ext uri="{C183D7F6-B498-43B3-948B-1728B52AA6E4}">
                    <adec:decorative xmlns:adec="http://schemas.microsoft.com/office/drawing/2017/decorative" val="1"/>
                  </a:ext>
                </a:extLst>
              </p:cNvPr>
              <p:cNvSpPr/>
              <p:nvPr/>
            </p:nvSpPr>
            <p:spPr>
              <a:xfrm>
                <a:off x="3048002" y="3028029"/>
                <a:ext cx="3048000" cy="2115600"/>
              </a:xfrm>
              <a:prstGeom prst="rect">
                <a:avLst/>
              </a:prstGeom>
              <a:gradFill>
                <a:gsLst>
                  <a:gs pos="0">
                    <a:srgbClr val="9477E2">
                      <a:alpha val="20000"/>
                    </a:srgbClr>
                  </a:gs>
                  <a:gs pos="2000">
                    <a:srgbClr val="9477E2">
                      <a:alpha val="20000"/>
                    </a:srgbClr>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3" name="Google Shape;163;p20">
                <a:extLst>
                  <a:ext uri="{C183D7F6-B498-43B3-948B-1728B52AA6E4}">
                    <adec:decorative xmlns:adec="http://schemas.microsoft.com/office/drawing/2017/decorative" val="1"/>
                  </a:ext>
                </a:extLst>
              </p:cNvPr>
              <p:cNvSpPr/>
              <p:nvPr/>
            </p:nvSpPr>
            <p:spPr>
              <a:xfrm>
                <a:off x="6096004" y="3028029"/>
                <a:ext cx="3048000" cy="2115600"/>
              </a:xfrm>
              <a:prstGeom prst="rect">
                <a:avLst/>
              </a:prstGeom>
              <a:gradFill>
                <a:gsLst>
                  <a:gs pos="0">
                    <a:srgbClr val="352559"/>
                  </a:gs>
                  <a:gs pos="2000">
                    <a:srgbClr val="352559"/>
                  </a:gs>
                  <a:gs pos="1000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164" name="Google Shape;164;p20">
                <a:extLst>
                  <a:ext uri="{C183D7F6-B498-43B3-948B-1728B52AA6E4}">
                    <adec:decorative xmlns:adec="http://schemas.microsoft.com/office/drawing/2017/decorative" val="1"/>
                  </a:ext>
                </a:extLst>
              </p:cNvPr>
              <p:cNvGrpSpPr/>
              <p:nvPr/>
            </p:nvGrpSpPr>
            <p:grpSpPr>
              <a:xfrm>
                <a:off x="1026526" y="2558754"/>
                <a:ext cx="940705" cy="938664"/>
                <a:chOff x="6104965" y="2265289"/>
                <a:chExt cx="1855800" cy="1855800"/>
              </a:xfrm>
            </p:grpSpPr>
            <p:sp>
              <p:nvSpPr>
                <p:cNvPr id="165" name="Google Shape;165;p20"/>
                <p:cNvSpPr/>
                <p:nvPr/>
              </p:nvSpPr>
              <p:spPr>
                <a:xfrm>
                  <a:off x="6104965" y="2265289"/>
                  <a:ext cx="1855800" cy="1855800"/>
                </a:xfrm>
                <a:prstGeom prst="ellipse">
                  <a:avLst/>
                </a:prstGeom>
                <a:solidFill>
                  <a:srgbClr val="1F9CF0">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6" name="Google Shape;166;p20"/>
                <p:cNvSpPr/>
                <p:nvPr/>
              </p:nvSpPr>
              <p:spPr>
                <a:xfrm>
                  <a:off x="6326459" y="2482124"/>
                  <a:ext cx="1422000" cy="1422000"/>
                </a:xfrm>
                <a:prstGeom prst="ellipse">
                  <a:avLst/>
                </a:prstGeom>
                <a:solidFill>
                  <a:srgbClr val="1F9CF0">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7" name="Google Shape;167;p2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pic>
            <p:nvPicPr>
              <p:cNvPr id="168" name="Google Shape;168;p20">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50356" y="0"/>
                <a:ext cx="3587500" cy="3028029"/>
              </a:xfrm>
              <a:prstGeom prst="rect">
                <a:avLst/>
              </a:prstGeom>
              <a:noFill/>
              <a:ln>
                <a:noFill/>
              </a:ln>
            </p:spPr>
          </p:pic>
          <p:grpSp>
            <p:nvGrpSpPr>
              <p:cNvPr id="169" name="Google Shape;169;p20">
                <a:extLst>
                  <a:ext uri="{C183D7F6-B498-43B3-948B-1728B52AA6E4}">
                    <adec:decorative xmlns:adec="http://schemas.microsoft.com/office/drawing/2017/decorative" val="1"/>
                  </a:ext>
                </a:extLst>
              </p:cNvPr>
              <p:cNvGrpSpPr/>
              <p:nvPr/>
            </p:nvGrpSpPr>
            <p:grpSpPr>
              <a:xfrm>
                <a:off x="4094240" y="2556866"/>
                <a:ext cx="940148" cy="938664"/>
                <a:chOff x="6104965" y="2265289"/>
                <a:chExt cx="1855800" cy="1855800"/>
              </a:xfrm>
            </p:grpSpPr>
            <p:sp>
              <p:nvSpPr>
                <p:cNvPr id="170" name="Google Shape;170;p20"/>
                <p:cNvSpPr/>
                <p:nvPr/>
              </p:nvSpPr>
              <p:spPr>
                <a:xfrm>
                  <a:off x="6104965" y="2265289"/>
                  <a:ext cx="1855800" cy="1855800"/>
                </a:xfrm>
                <a:prstGeom prst="ellipse">
                  <a:avLst/>
                </a:prstGeom>
                <a:solidFill>
                  <a:srgbClr val="9477E2">
                    <a:alpha val="30980"/>
                  </a:srgbClr>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sp>
              <p:nvSpPr>
                <p:cNvPr id="171" name="Google Shape;171;p20"/>
                <p:cNvSpPr/>
                <p:nvPr/>
              </p:nvSpPr>
              <p:spPr>
                <a:xfrm>
                  <a:off x="6326458" y="2482124"/>
                  <a:ext cx="1422000" cy="1422000"/>
                </a:xfrm>
                <a:prstGeom prst="ellipse">
                  <a:avLst/>
                </a:prstGeom>
                <a:solidFill>
                  <a:srgbClr val="9477E2">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sp>
              <p:nvSpPr>
                <p:cNvPr id="172" name="Google Shape;172;p20"/>
                <p:cNvSpPr/>
                <p:nvPr/>
              </p:nvSpPr>
              <p:spPr>
                <a:xfrm>
                  <a:off x="6566834" y="2724359"/>
                  <a:ext cx="942600" cy="942600"/>
                </a:xfrm>
                <a:prstGeom prst="ellipse">
                  <a:avLst/>
                </a:prstGeom>
                <a:solidFill>
                  <a:srgbClr val="9477E2"/>
                </a:soli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grpSp>
          <p:grpSp>
            <p:nvGrpSpPr>
              <p:cNvPr id="173" name="Google Shape;173;p20">
                <a:extLst>
                  <a:ext uri="{C183D7F6-B498-43B3-948B-1728B52AA6E4}">
                    <adec:decorative xmlns:adec="http://schemas.microsoft.com/office/drawing/2017/decorative" val="1"/>
                  </a:ext>
                </a:extLst>
              </p:cNvPr>
              <p:cNvGrpSpPr/>
              <p:nvPr/>
            </p:nvGrpSpPr>
            <p:grpSpPr>
              <a:xfrm>
                <a:off x="7149441" y="2559599"/>
                <a:ext cx="940148" cy="938664"/>
                <a:chOff x="6104965" y="2265289"/>
                <a:chExt cx="1855800" cy="1855800"/>
              </a:xfrm>
            </p:grpSpPr>
            <p:sp>
              <p:nvSpPr>
                <p:cNvPr id="174" name="Google Shape;174;p20"/>
                <p:cNvSpPr/>
                <p:nvPr/>
              </p:nvSpPr>
              <p:spPr>
                <a:xfrm>
                  <a:off x="6104965" y="2265289"/>
                  <a:ext cx="1855800" cy="1855800"/>
                </a:xfrm>
                <a:prstGeom prst="ellipse">
                  <a:avLst/>
                </a:prstGeom>
                <a:solidFill>
                  <a:srgbClr val="8661C5">
                    <a:alpha val="30980"/>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75" name="Google Shape;175;p20"/>
                <p:cNvSpPr/>
                <p:nvPr/>
              </p:nvSpPr>
              <p:spPr>
                <a:xfrm>
                  <a:off x="6326458" y="2482124"/>
                  <a:ext cx="1422000" cy="1422000"/>
                </a:xfrm>
                <a:prstGeom prst="ellipse">
                  <a:avLst/>
                </a:prstGeom>
                <a:solidFill>
                  <a:srgbClr val="8661C5">
                    <a:alpha val="56860"/>
                  </a:srgbClr>
                </a:solidFill>
                <a:ln>
                  <a:noFill/>
                </a:ln>
                <a:effectLst>
                  <a:outerShdw blurRad="889000" dist="50800" dir="5400000" sx="89000" sy="89000" algn="ctr" rotWithShape="0">
                    <a:srgbClr val="000000">
                      <a:alpha val="4863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76" name="Google Shape;176;p20"/>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178" name="Google Shape;178;p20">
                <a:extLst>
                  <a:ext uri="{C183D7F6-B498-43B3-948B-1728B52AA6E4}">
                    <adec:decorative xmlns:adec="http://schemas.microsoft.com/office/drawing/2017/decorative" val="1"/>
                  </a:ext>
                </a:extLst>
              </p:cNvPr>
              <p:cNvSpPr/>
              <p:nvPr/>
            </p:nvSpPr>
            <p:spPr>
              <a:xfrm rot="10800000">
                <a:off x="407925" y="275"/>
                <a:ext cx="73200" cy="22431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cxnSp>
            <p:nvCxnSpPr>
              <p:cNvPr id="37" name="Google Shape;67;p15">
                <a:extLst>
                  <a:ext uri="{FF2B5EF4-FFF2-40B4-BE49-F238E27FC236}">
                    <a16:creationId xmlns:a16="http://schemas.microsoft.com/office/drawing/2014/main" id="{D78CD110-237A-5F43-8A7B-221443C4F7EB}"/>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grpSp>
      </p:grpSp>
      <p:sp>
        <p:nvSpPr>
          <p:cNvPr id="32" name="Google Shape;120;p18">
            <a:extLst>
              <a:ext uri="{FF2B5EF4-FFF2-40B4-BE49-F238E27FC236}">
                <a16:creationId xmlns:a16="http://schemas.microsoft.com/office/drawing/2014/main" id="{E7A6AB27-0469-C841-892F-B81BA63227CF}"/>
              </a:ext>
            </a:extLst>
          </p:cNvPr>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lang="en-US"/>
          </a:p>
        </p:txBody>
      </p:sp>
      <p:sp>
        <p:nvSpPr>
          <p:cNvPr id="33" name="Google Shape;122;p18">
            <a:extLst>
              <a:ext uri="{FF2B5EF4-FFF2-40B4-BE49-F238E27FC236}">
                <a16:creationId xmlns:a16="http://schemas.microsoft.com/office/drawing/2014/main" id="{CCD79018-57BD-894A-9B47-70A12FA8EE6C}"/>
              </a:ext>
            </a:extLst>
          </p:cNvPr>
          <p:cNvSpPr>
            <a:spLocks noGrp="1"/>
          </p:cNvSpPr>
          <p:nvPr>
            <p:ph type="pic" idx="23"/>
          </p:nvPr>
        </p:nvSpPr>
        <p:spPr>
          <a:xfrm>
            <a:off x="1757271" y="3798882"/>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85" name="Google Shape;185;p20"/>
          <p:cNvSpPr txBox="1">
            <a:spLocks noGrp="1"/>
          </p:cNvSpPr>
          <p:nvPr>
            <p:ph type="body" idx="7"/>
          </p:nvPr>
        </p:nvSpPr>
        <p:spPr>
          <a:xfrm>
            <a:off x="903928" y="4876800"/>
            <a:ext cx="2239696" cy="292800"/>
          </a:xfrm>
          <a:prstGeom prst="rect">
            <a:avLst/>
          </a:prstGeom>
        </p:spPr>
        <p:txBody>
          <a:bodyPr spcFirstLastPara="1" wrap="square" lIns="45700" tIns="18275" rIns="45700" bIns="18275" anchor="t" anchorCtr="0">
            <a:noAutofit/>
          </a:bodyPr>
          <a:lstStyle>
            <a:lvl1pPr marL="0" lvl="0" indent="0" algn="ctr">
              <a:lnSpc>
                <a:spcPct val="100000"/>
              </a:lnSpc>
              <a:spcBef>
                <a:spcPts val="0"/>
              </a:spcBef>
              <a:spcAft>
                <a:spcPts val="0"/>
              </a:spcAft>
              <a:buSzPts val="1100"/>
              <a:buNone/>
              <a:defRPr sz="1467" b="1" i="0">
                <a:solidFill>
                  <a:schemeClr val="bg1"/>
                </a:solidFill>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4" name="Google Shape;184;p20"/>
          <p:cNvSpPr txBox="1">
            <a:spLocks noGrp="1"/>
          </p:cNvSpPr>
          <p:nvPr>
            <p:ph type="body" idx="6"/>
          </p:nvPr>
        </p:nvSpPr>
        <p:spPr>
          <a:xfrm>
            <a:off x="670560" y="5218176"/>
            <a:ext cx="2731200" cy="1085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 name="Google Shape;122;p18">
            <a:extLst>
              <a:ext uri="{FF2B5EF4-FFF2-40B4-BE49-F238E27FC236}">
                <a16:creationId xmlns:a16="http://schemas.microsoft.com/office/drawing/2014/main" id="{3821B06F-3407-5C43-AD89-CD938462AD20}"/>
              </a:ext>
            </a:extLst>
          </p:cNvPr>
          <p:cNvSpPr>
            <a:spLocks noGrp="1"/>
          </p:cNvSpPr>
          <p:nvPr>
            <p:ph type="pic" idx="24"/>
          </p:nvPr>
        </p:nvSpPr>
        <p:spPr>
          <a:xfrm>
            <a:off x="5847186" y="3796365"/>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87" name="Google Shape;187;p20"/>
          <p:cNvSpPr txBox="1">
            <a:spLocks noGrp="1"/>
          </p:cNvSpPr>
          <p:nvPr>
            <p:ph type="body" idx="9"/>
          </p:nvPr>
        </p:nvSpPr>
        <p:spPr>
          <a:xfrm>
            <a:off x="4730112" y="4876800"/>
            <a:ext cx="273158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6" name="Google Shape;186;p20"/>
          <p:cNvSpPr txBox="1">
            <a:spLocks noGrp="1"/>
          </p:cNvSpPr>
          <p:nvPr>
            <p:ph type="body" idx="8"/>
          </p:nvPr>
        </p:nvSpPr>
        <p:spPr>
          <a:xfrm>
            <a:off x="4730496" y="5218176"/>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 name="Google Shape;122;p18">
            <a:extLst>
              <a:ext uri="{FF2B5EF4-FFF2-40B4-BE49-F238E27FC236}">
                <a16:creationId xmlns:a16="http://schemas.microsoft.com/office/drawing/2014/main" id="{86A4FF54-90AF-1547-A759-FE79ACB06627}"/>
              </a:ext>
            </a:extLst>
          </p:cNvPr>
          <p:cNvSpPr>
            <a:spLocks noGrp="1"/>
          </p:cNvSpPr>
          <p:nvPr>
            <p:ph type="pic" idx="25"/>
          </p:nvPr>
        </p:nvSpPr>
        <p:spPr>
          <a:xfrm>
            <a:off x="9920787" y="3800008"/>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89" name="Google Shape;189;p20"/>
          <p:cNvSpPr txBox="1">
            <a:spLocks noGrp="1"/>
          </p:cNvSpPr>
          <p:nvPr>
            <p:ph type="body" idx="14"/>
          </p:nvPr>
        </p:nvSpPr>
        <p:spPr>
          <a:xfrm>
            <a:off x="8884668" y="4888992"/>
            <a:ext cx="2542344" cy="292800"/>
          </a:xfrm>
          <a:prstGeom prst="rect">
            <a:avLst/>
          </a:prstGeom>
        </p:spPr>
        <p:txBody>
          <a:bodyPr spcFirstLastPara="1" wrap="square" lIns="45700" tIns="18275" rIns="45700" bIns="18275" anchor="t" anchorCtr="0">
            <a:noAutofit/>
          </a:bodyPr>
          <a:lstStyle>
            <a:lvl1pPr marL="0" lvl="0" indent="0" algn="ctr" rtl="0">
              <a:lnSpc>
                <a:spcPct val="100000"/>
              </a:lnSpc>
              <a:spcBef>
                <a:spcPts val="0"/>
              </a:spcBef>
              <a:spcAft>
                <a:spcPts val="0"/>
              </a:spcAft>
              <a:buSzPts val="1100"/>
              <a:buNone/>
              <a:defRPr sz="1467" b="1" i="0">
                <a:solidFill>
                  <a:schemeClr val="bg1"/>
                </a:solidFill>
                <a:latin typeface="Helvetica" pitchFamily="2"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8" name="Google Shape;188;p20"/>
          <p:cNvSpPr txBox="1">
            <a:spLocks noGrp="1"/>
          </p:cNvSpPr>
          <p:nvPr>
            <p:ph type="body" idx="13"/>
          </p:nvPr>
        </p:nvSpPr>
        <p:spPr>
          <a:xfrm>
            <a:off x="8790227" y="5230368"/>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8" name="Google Shape;56;p14">
            <a:extLst>
              <a:ext uri="{FF2B5EF4-FFF2-40B4-BE49-F238E27FC236}">
                <a16:creationId xmlns:a16="http://schemas.microsoft.com/office/drawing/2014/main" id="{857CB413-6A8A-8246-8FB0-2EEE0E61C0BC}"/>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
        <p:nvSpPr>
          <p:cNvPr id="36" name="Google Shape;268;p27">
            <a:extLst>
              <a:ext uri="{FF2B5EF4-FFF2-40B4-BE49-F238E27FC236}">
                <a16:creationId xmlns:a16="http://schemas.microsoft.com/office/drawing/2014/main" id="{7E4BF4A8-E0B6-8242-AC99-775A759DE1A5}"/>
              </a:ext>
              <a:ext uri="{C183D7F6-B498-43B3-948B-1728B52AA6E4}">
                <adec:decorative xmlns:adec="http://schemas.microsoft.com/office/drawing/2017/decorative" val="1"/>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34445723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Subsection Cover E" preserve="1">
  <p:cSld name="Subsection Cover E">
    <p:spTree>
      <p:nvGrpSpPr>
        <p:cNvPr id="1" name="Shape 190"/>
        <p:cNvGrpSpPr/>
        <p:nvPr/>
      </p:nvGrpSpPr>
      <p:grpSpPr>
        <a:xfrm>
          <a:off x="0" y="0"/>
          <a:ext cx="0" cy="0"/>
          <a:chOff x="0" y="0"/>
          <a:chExt cx="0" cy="0"/>
        </a:xfrm>
      </p:grpSpPr>
      <p:grpSp>
        <p:nvGrpSpPr>
          <p:cNvPr id="2" name="Group 1">
            <a:extLst>
              <a:ext uri="{FF2B5EF4-FFF2-40B4-BE49-F238E27FC236}">
                <a16:creationId xmlns:a16="http://schemas.microsoft.com/office/drawing/2014/main" id="{EAB10C81-7E96-8DBC-D29F-80FF1F4E4FE8}"/>
              </a:ext>
              <a:ext uri="{C183D7F6-B498-43B3-948B-1728B52AA6E4}">
                <adec:decorative xmlns:adec="http://schemas.microsoft.com/office/drawing/2017/decorative" val="1"/>
              </a:ext>
            </a:extLst>
          </p:cNvPr>
          <p:cNvGrpSpPr/>
          <p:nvPr userDrawn="1"/>
        </p:nvGrpSpPr>
        <p:grpSpPr>
          <a:xfrm>
            <a:off x="0" y="-33"/>
            <a:ext cx="14229232" cy="10254376"/>
            <a:chOff x="0" y="-25"/>
            <a:chExt cx="10671924" cy="7690782"/>
          </a:xfrm>
        </p:grpSpPr>
        <p:pic>
          <p:nvPicPr>
            <p:cNvPr id="191" name="Google Shape;191;p21">
              <a:extLst>
                <a:ext uri="{C183D7F6-B498-43B3-948B-1728B52AA6E4}">
                  <adec:decorative xmlns:adec="http://schemas.microsoft.com/office/drawing/2017/decorative" val="1"/>
                </a:ext>
              </a:extLst>
            </p:cNvPr>
            <p:cNvPicPr preferRelativeResize="0"/>
            <p:nvPr/>
          </p:nvPicPr>
          <p:blipFill rotWithShape="1">
            <a:blip r:embed="rId2">
              <a:alphaModFix/>
            </a:blip>
            <a:srcRect l="17695" t="23177" b="8771"/>
            <a:stretch/>
          </p:blipFill>
          <p:spPr>
            <a:xfrm>
              <a:off x="0" y="-25"/>
              <a:ext cx="6961777" cy="5143499"/>
            </a:xfrm>
            <a:prstGeom prst="rect">
              <a:avLst/>
            </a:prstGeom>
            <a:noFill/>
            <a:ln>
              <a:noFill/>
            </a:ln>
          </p:spPr>
        </p:pic>
        <p:pic>
          <p:nvPicPr>
            <p:cNvPr id="192" name="Google Shape;192;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193" name="Google Shape;193;p21">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194" name="Google Shape;194;p21">
              <a:extLst>
                <a:ext uri="{C183D7F6-B498-43B3-948B-1728B52AA6E4}">
                  <adec:decorative xmlns:adec="http://schemas.microsoft.com/office/drawing/2017/decorative" val="1"/>
                </a:ext>
              </a:extLst>
            </p:cNvPr>
            <p:cNvSpPr/>
            <p:nvPr/>
          </p:nvSpPr>
          <p:spPr>
            <a:xfrm rot="10800000">
              <a:off x="998900" y="-25"/>
              <a:ext cx="73200" cy="317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cxnSp>
          <p:nvCxnSpPr>
            <p:cNvPr id="195" name="Google Shape;195;p21">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96" name="Google Shape;196;p21"/>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21"/>
          <p:cNvSpPr txBox="1">
            <a:spLocks noGrp="1"/>
          </p:cNvSpPr>
          <p:nvPr>
            <p:ph type="subTitle" idx="1"/>
          </p:nvPr>
        </p:nvSpPr>
        <p:spPr>
          <a:xfrm>
            <a:off x="1633728" y="1344000"/>
            <a:ext cx="5364400" cy="582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4050001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Subsection Cover F" preserve="1" userDrawn="1">
  <p:cSld name="Subsection Cover F">
    <p:spTree>
      <p:nvGrpSpPr>
        <p:cNvPr id="1" name="Shape 198"/>
        <p:cNvGrpSpPr/>
        <p:nvPr/>
      </p:nvGrpSpPr>
      <p:grpSpPr>
        <a:xfrm>
          <a:off x="0" y="0"/>
          <a:ext cx="0" cy="0"/>
          <a:chOff x="0" y="0"/>
          <a:chExt cx="0" cy="0"/>
        </a:xfrm>
      </p:grpSpPr>
      <p:grpSp>
        <p:nvGrpSpPr>
          <p:cNvPr id="2" name="Group 1">
            <a:extLst>
              <a:ext uri="{FF2B5EF4-FFF2-40B4-BE49-F238E27FC236}">
                <a16:creationId xmlns:a16="http://schemas.microsoft.com/office/drawing/2014/main" id="{48916E6B-130A-702E-A467-CC8CFED680EA}"/>
              </a:ext>
              <a:ext uri="{C183D7F6-B498-43B3-948B-1728B52AA6E4}">
                <adec:decorative xmlns:adec="http://schemas.microsoft.com/office/drawing/2017/decorative" val="1"/>
              </a:ext>
            </a:extLst>
          </p:cNvPr>
          <p:cNvGrpSpPr/>
          <p:nvPr userDrawn="1"/>
        </p:nvGrpSpPr>
        <p:grpSpPr>
          <a:xfrm>
            <a:off x="-1555011" y="-1630733"/>
            <a:ext cx="15784244" cy="11885076"/>
            <a:chOff x="-1166259" y="-1223050"/>
            <a:chExt cx="11838183" cy="8913807"/>
          </a:xfrm>
        </p:grpSpPr>
        <p:pic>
          <p:nvPicPr>
            <p:cNvPr id="199" name="Google Shape;199;p22">
              <a:extLst>
                <a:ext uri="{C183D7F6-B498-43B3-948B-1728B52AA6E4}">
                  <adec:decorative xmlns:adec="http://schemas.microsoft.com/office/drawing/2017/decorative" val="1"/>
                </a:ext>
              </a:extLst>
            </p:cNvPr>
            <p:cNvPicPr preferRelativeResize="0"/>
            <p:nvPr/>
          </p:nvPicPr>
          <p:blipFill>
            <a:blip r:embed="rId2">
              <a:alphaModFix/>
            </a:blip>
            <a:stretch>
              <a:fillRect/>
            </a:stretch>
          </p:blipFill>
          <p:spPr>
            <a:xfrm>
              <a:off x="-1166259" y="-1223050"/>
              <a:ext cx="5138468" cy="5143501"/>
            </a:xfrm>
            <a:prstGeom prst="rect">
              <a:avLst/>
            </a:prstGeom>
            <a:noFill/>
            <a:ln>
              <a:noFill/>
            </a:ln>
          </p:spPr>
        </p:pic>
        <p:sp>
          <p:nvSpPr>
            <p:cNvPr id="200" name="Google Shape;200;p22">
              <a:extLst>
                <a:ext uri="{C183D7F6-B498-43B3-948B-1728B52AA6E4}">
                  <adec:decorative xmlns:adec="http://schemas.microsoft.com/office/drawing/2017/decorative" val="1"/>
                </a:ext>
              </a:extLst>
            </p:cNvPr>
            <p:cNvSpPr/>
            <p:nvPr/>
          </p:nvSpPr>
          <p:spPr>
            <a:xfrm>
              <a:off x="-331227" y="647439"/>
              <a:ext cx="6414300" cy="6404400"/>
            </a:xfrm>
            <a:prstGeom prst="ellipse">
              <a:avLst/>
            </a:prstGeom>
            <a:gradFill>
              <a:gsLst>
                <a:gs pos="0">
                  <a:srgbClr val="1F9CF0"/>
                </a:gs>
                <a:gs pos="72000">
                  <a:srgbClr val="007ACC">
                    <a:alpha val="23529"/>
                  </a:srgbClr>
                </a:gs>
                <a:gs pos="100000">
                  <a:srgbClr val="007ACC">
                    <a:alpha val="23529"/>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1" name="Google Shape;201;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6909555" y="1122319"/>
              <a:ext cx="3762369" cy="3762369"/>
            </a:xfrm>
            <a:prstGeom prst="rect">
              <a:avLst/>
            </a:prstGeom>
            <a:noFill/>
            <a:ln>
              <a:noFill/>
            </a:ln>
          </p:spPr>
        </p:pic>
        <p:pic>
          <p:nvPicPr>
            <p:cNvPr id="202" name="Google Shape;202;p22">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1022198" y="3928388"/>
              <a:ext cx="3762369" cy="3762369"/>
            </a:xfrm>
            <a:prstGeom prst="rect">
              <a:avLst/>
            </a:prstGeom>
            <a:noFill/>
            <a:ln>
              <a:noFill/>
            </a:ln>
          </p:spPr>
        </p:pic>
        <p:sp>
          <p:nvSpPr>
            <p:cNvPr id="203" name="Google Shape;203;p22">
              <a:extLst>
                <a:ext uri="{C183D7F6-B498-43B3-948B-1728B52AA6E4}">
                  <adec:decorative xmlns:adec="http://schemas.microsoft.com/office/drawing/2017/decorative" val="1"/>
                </a:ext>
              </a:extLst>
            </p:cNvPr>
            <p:cNvSpPr/>
            <p:nvPr/>
          </p:nvSpPr>
          <p:spPr>
            <a:xfrm>
              <a:off x="-345041" y="230188"/>
              <a:ext cx="1103700" cy="1102200"/>
            </a:xfrm>
            <a:prstGeom prst="ellipse">
              <a:avLst/>
            </a:prstGeom>
            <a:gradFill>
              <a:gsLst>
                <a:gs pos="0">
                  <a:srgbClr val="D59DFF">
                    <a:alpha val="21960"/>
                  </a:srgbClr>
                </a:gs>
                <a:gs pos="100000">
                  <a:srgbClr val="161828">
                    <a:alpha val="55294"/>
                  </a:srgbClr>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4" name="Google Shape;204;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4744082" y="2640400"/>
              <a:ext cx="1610051" cy="1985751"/>
            </a:xfrm>
            <a:prstGeom prst="rect">
              <a:avLst/>
            </a:prstGeom>
            <a:noFill/>
            <a:ln>
              <a:noFill/>
            </a:ln>
          </p:spPr>
        </p:pic>
        <p:sp>
          <p:nvSpPr>
            <p:cNvPr id="205" name="Google Shape;205;p22">
              <a:extLst>
                <a:ext uri="{C183D7F6-B498-43B3-948B-1728B52AA6E4}">
                  <adec:decorative xmlns:adec="http://schemas.microsoft.com/office/drawing/2017/decorative" val="1"/>
                </a:ext>
              </a:extLst>
            </p:cNvPr>
            <p:cNvSpPr/>
            <p:nvPr/>
          </p:nvSpPr>
          <p:spPr>
            <a:xfrm rot="10800000">
              <a:off x="998900" y="100"/>
              <a:ext cx="73200" cy="34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cxnSp>
          <p:nvCxnSpPr>
            <p:cNvPr id="206" name="Google Shape;206;p22">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7" y="1143000"/>
            <a:ext cx="5364399" cy="783272"/>
          </a:xfrm>
          <a:prstGeom prst="rect">
            <a:avLst/>
          </a:prstGeom>
        </p:spPr>
        <p:txBody>
          <a:bodyPr spcFirstLastPara="1" wrap="square" lIns="45700" tIns="18275" rIns="45700" bIns="18275" anchor="b" anchorCtr="0">
            <a:noAutofit/>
          </a:bodyPr>
          <a:lstStyle>
            <a:lvl1pPr>
              <a:defRPr sz="2133" dirty="0">
                <a:solidFill>
                  <a:schemeClr val="lt1"/>
                </a:solidFill>
              </a:defRPr>
            </a:lvl1pPr>
          </a:lstStyle>
          <a:p>
            <a:pPr marL="0" lvl="0">
              <a:buClr>
                <a:schemeClr val="lt1"/>
              </a:buClr>
              <a:buSzPts val="800"/>
              <a:buNone/>
            </a:pPr>
            <a:endParaRPr/>
          </a:p>
        </p:txBody>
      </p:sp>
    </p:spTree>
    <p:extLst>
      <p:ext uri="{BB962C8B-B14F-4D97-AF65-F5344CB8AC3E}">
        <p14:creationId xmlns:p14="http://schemas.microsoft.com/office/powerpoint/2010/main" val="237783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Subsection Cover D" preserve="1" userDrawn="1">
  <p:cSld name="Subsection Cover D">
    <p:spTree>
      <p:nvGrpSpPr>
        <p:cNvPr id="1" name="Shape 209"/>
        <p:cNvGrpSpPr/>
        <p:nvPr/>
      </p:nvGrpSpPr>
      <p:grpSpPr>
        <a:xfrm>
          <a:off x="0" y="0"/>
          <a:ext cx="0" cy="0"/>
          <a:chOff x="0" y="0"/>
          <a:chExt cx="0" cy="0"/>
        </a:xfrm>
      </p:grpSpPr>
      <p:grpSp>
        <p:nvGrpSpPr>
          <p:cNvPr id="2" name="Group 1">
            <a:extLst>
              <a:ext uri="{FF2B5EF4-FFF2-40B4-BE49-F238E27FC236}">
                <a16:creationId xmlns:a16="http://schemas.microsoft.com/office/drawing/2014/main" id="{12FD604D-9926-8834-9CD8-C9BCCDD13420}"/>
              </a:ext>
              <a:ext uri="{C183D7F6-B498-43B3-948B-1728B52AA6E4}">
                <adec:decorative xmlns:adec="http://schemas.microsoft.com/office/drawing/2017/decorative" val="1"/>
              </a:ext>
            </a:extLst>
          </p:cNvPr>
          <p:cNvGrpSpPr/>
          <p:nvPr userDrawn="1"/>
        </p:nvGrpSpPr>
        <p:grpSpPr>
          <a:xfrm>
            <a:off x="-2846384" y="-840650"/>
            <a:ext cx="17075616" cy="11094993"/>
            <a:chOff x="-2134788" y="-630488"/>
            <a:chExt cx="12806712" cy="8321245"/>
          </a:xfrm>
        </p:grpSpPr>
        <p:sp>
          <p:nvSpPr>
            <p:cNvPr id="210" name="Google Shape;210;p23">
              <a:extLst>
                <a:ext uri="{C183D7F6-B498-43B3-948B-1728B52AA6E4}">
                  <adec:decorative xmlns:adec="http://schemas.microsoft.com/office/drawing/2017/decorative" val="1"/>
                </a:ext>
              </a:extLst>
            </p:cNvPr>
            <p:cNvSpPr/>
            <p:nvPr/>
          </p:nvSpPr>
          <p:spPr>
            <a:xfrm>
              <a:off x="-2134788" y="232333"/>
              <a:ext cx="6089700" cy="60804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11" name="Google Shape;211;p23">
              <a:extLst>
                <a:ext uri="{C183D7F6-B498-43B3-948B-1728B52AA6E4}">
                  <adec:decorative xmlns:adec="http://schemas.microsoft.com/office/drawing/2017/decorative" val="1"/>
                </a:ext>
              </a:extLst>
            </p:cNvPr>
            <p:cNvSpPr/>
            <p:nvPr/>
          </p:nvSpPr>
          <p:spPr>
            <a:xfrm>
              <a:off x="-331227" y="-630488"/>
              <a:ext cx="6414300" cy="6404400"/>
            </a:xfrm>
            <a:prstGeom prst="ellipse">
              <a:avLst/>
            </a:prstGeom>
            <a:gradFill>
              <a:gsLst>
                <a:gs pos="0">
                  <a:schemeClr val="accent4"/>
                </a:gs>
                <a:gs pos="72000">
                  <a:srgbClr val="9477E2">
                    <a:alpha val="50196"/>
                  </a:srgbClr>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12" name="Google Shape;212;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6909555" y="1122319"/>
              <a:ext cx="3762369" cy="3762369"/>
            </a:xfrm>
            <a:prstGeom prst="rect">
              <a:avLst/>
            </a:prstGeom>
            <a:noFill/>
            <a:ln>
              <a:noFill/>
            </a:ln>
          </p:spPr>
        </p:pic>
        <p:sp>
          <p:nvSpPr>
            <p:cNvPr id="213" name="Google Shape;213;p23">
              <a:extLst>
                <a:ext uri="{C183D7F6-B498-43B3-948B-1728B52AA6E4}">
                  <adec:decorative xmlns:adec="http://schemas.microsoft.com/office/drawing/2017/decorative" val="1"/>
                </a:ext>
              </a:extLst>
            </p:cNvPr>
            <p:cNvSpPr/>
            <p:nvPr/>
          </p:nvSpPr>
          <p:spPr>
            <a:xfrm>
              <a:off x="4894296" y="370372"/>
              <a:ext cx="1612500" cy="1609800"/>
            </a:xfrm>
            <a:prstGeom prst="ellipse">
              <a:avLst/>
            </a:prstGeom>
            <a:gradFill>
              <a:gsLst>
                <a:gs pos="0">
                  <a:srgbClr val="8661C5">
                    <a:alpha val="0"/>
                  </a:srgbClr>
                </a:gs>
                <a:gs pos="100000">
                  <a:srgbClr val="161828"/>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14" name="Google Shape;214;p23">
              <a:extLst>
                <a:ext uri="{C183D7F6-B498-43B3-948B-1728B52AA6E4}">
                  <adec:decorative xmlns:adec="http://schemas.microsoft.com/office/drawing/2017/decorative" val="1"/>
                </a:ext>
              </a:extLst>
            </p:cNvPr>
            <p:cNvPicPr preferRelativeResize="0"/>
            <p:nvPr/>
          </p:nvPicPr>
          <p:blipFill rotWithShape="1">
            <a:blip r:embed="rId2">
              <a:alphaModFix amt="30000"/>
            </a:blip>
            <a:srcRect/>
            <a:stretch/>
          </p:blipFill>
          <p:spPr>
            <a:xfrm>
              <a:off x="1022198" y="3928388"/>
              <a:ext cx="3762369" cy="3762369"/>
            </a:xfrm>
            <a:prstGeom prst="rect">
              <a:avLst/>
            </a:prstGeom>
            <a:noFill/>
            <a:ln>
              <a:noFill/>
            </a:ln>
          </p:spPr>
        </p:pic>
        <p:sp>
          <p:nvSpPr>
            <p:cNvPr id="215" name="Google Shape;215;p23">
              <a:extLst>
                <a:ext uri="{C183D7F6-B498-43B3-948B-1728B52AA6E4}">
                  <adec:decorative xmlns:adec="http://schemas.microsoft.com/office/drawing/2017/decorative" val="1"/>
                </a:ext>
              </a:extLst>
            </p:cNvPr>
            <p:cNvSpPr/>
            <p:nvPr/>
          </p:nvSpPr>
          <p:spPr>
            <a:xfrm>
              <a:off x="4175884" y="292420"/>
              <a:ext cx="608700" cy="607800"/>
            </a:xfrm>
            <a:prstGeom prst="ellipse">
              <a:avLst/>
            </a:prstGeom>
            <a:gradFill>
              <a:gsLst>
                <a:gs pos="0">
                  <a:srgbClr val="007ACC">
                    <a:alpha val="14901"/>
                  </a:srgbClr>
                </a:gs>
                <a:gs pos="100000">
                  <a:srgbClr val="1F9CF0"/>
                </a:gs>
              </a:gsLst>
              <a:path path="circle">
                <a:fillToRect l="50000" t="50000" r="50000" b="50000"/>
              </a:path>
              <a:tileRect/>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16" name="Google Shape;216;p23">
              <a:extLst>
                <a:ext uri="{C183D7F6-B498-43B3-948B-1728B52AA6E4}">
                  <adec:decorative xmlns:adec="http://schemas.microsoft.com/office/drawing/2017/decorative" val="1"/>
                </a:ext>
              </a:extLst>
            </p:cNvPr>
            <p:cNvSpPr/>
            <p:nvPr/>
          </p:nvSpPr>
          <p:spPr>
            <a:xfrm rot="10800000">
              <a:off x="998900" y="100"/>
              <a:ext cx="73200" cy="3409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cxnSp>
          <p:nvCxnSpPr>
            <p:cNvPr id="217" name="Google Shape;217;p23">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grp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200293"/>
            <a:ext cx="5364400" cy="725980"/>
          </a:xfrm>
          <a:prstGeom prst="rect">
            <a:avLst/>
          </a:prstGeom>
        </p:spPr>
        <p:txBody>
          <a:bodyPr spcFirstLastPara="1" wrap="square" lIns="45700" tIns="18275" rIns="45700" bIns="18275" anchor="b" anchorCtr="0">
            <a:noAutofit/>
          </a:bodyPr>
          <a:lstStyle>
            <a:lvl1pPr marL="0" lvl="0" rtl="0">
              <a:lnSpc>
                <a:spcPct val="100000"/>
              </a:lnSpc>
              <a:spcBef>
                <a:spcPts val="0"/>
              </a:spcBef>
              <a:spcAft>
                <a:spcPts val="0"/>
              </a:spcAft>
              <a:buClr>
                <a:schemeClr val="lt1"/>
              </a:buClr>
              <a:buSzPts val="800"/>
              <a:buNone/>
              <a:defRPr sz="2133"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3216769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58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Subsection Cover A" preserve="1" userDrawn="1">
  <p:cSld name="Subsection Cover A">
    <p:spTree>
      <p:nvGrpSpPr>
        <p:cNvPr id="1" name="Shape 220"/>
        <p:cNvGrpSpPr/>
        <p:nvPr/>
      </p:nvGrpSpPr>
      <p:grpSpPr>
        <a:xfrm>
          <a:off x="0" y="0"/>
          <a:ext cx="0" cy="0"/>
          <a:chOff x="0" y="0"/>
          <a:chExt cx="0" cy="0"/>
        </a:xfrm>
      </p:grpSpPr>
      <p:grpSp>
        <p:nvGrpSpPr>
          <p:cNvPr id="2" name="Group 1">
            <a:extLst>
              <a:ext uri="{FF2B5EF4-FFF2-40B4-BE49-F238E27FC236}">
                <a16:creationId xmlns:a16="http://schemas.microsoft.com/office/drawing/2014/main" id="{860C5A5C-CF9A-B033-D286-24B1068EA90E}"/>
              </a:ext>
              <a:ext uri="{C183D7F6-B498-43B3-948B-1728B52AA6E4}">
                <adec:decorative xmlns:adec="http://schemas.microsoft.com/office/drawing/2017/decorative" val="1"/>
              </a:ext>
            </a:extLst>
          </p:cNvPr>
          <p:cNvGrpSpPr/>
          <p:nvPr userDrawn="1"/>
        </p:nvGrpSpPr>
        <p:grpSpPr>
          <a:xfrm>
            <a:off x="-4218440" y="1"/>
            <a:ext cx="16410440" cy="6858001"/>
            <a:chOff x="-3163830" y="0"/>
            <a:chExt cx="12307830" cy="5143501"/>
          </a:xfrm>
        </p:grpSpPr>
        <p:cxnSp>
          <p:nvCxnSpPr>
            <p:cNvPr id="10" name="Google Shape;67;p15">
              <a:extLst>
                <a:ext uri="{FF2B5EF4-FFF2-40B4-BE49-F238E27FC236}">
                  <a16:creationId xmlns:a16="http://schemas.microsoft.com/office/drawing/2014/main" id="{D0C05BEA-A12F-824C-AF6C-CA9F6A8FC07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21" name="Google Shape;221;p24">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2820700" y="0"/>
              <a:ext cx="6323300" cy="5143501"/>
            </a:xfrm>
            <a:prstGeom prst="rect">
              <a:avLst/>
            </a:prstGeom>
            <a:noFill/>
            <a:ln>
              <a:noFill/>
            </a:ln>
          </p:spPr>
        </p:pic>
        <p:pic>
          <p:nvPicPr>
            <p:cNvPr id="222" name="Google Shape;222;p24">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cxnSp>
          <p:nvCxnSpPr>
            <p:cNvPr id="223" name="Google Shape;223;p24">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sp>
          <p:nvSpPr>
            <p:cNvPr id="224" name="Google Shape;224;p24">
              <a:extLst>
                <a:ext uri="{C183D7F6-B498-43B3-948B-1728B52AA6E4}">
                  <adec:decorative xmlns:adec="http://schemas.microsoft.com/office/drawing/2017/decorative" val="1"/>
                </a:ext>
              </a:extLst>
            </p:cNvPr>
            <p:cNvSpPr/>
            <p:nvPr/>
          </p:nvSpPr>
          <p:spPr>
            <a:xfrm rot="10800000">
              <a:off x="998900" y="50"/>
              <a:ext cx="73200" cy="33945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193800"/>
            <a:ext cx="5364400" cy="732472"/>
          </a:xfrm>
          <a:prstGeom prst="rect">
            <a:avLst/>
          </a:prstGeom>
        </p:spPr>
        <p:txBody>
          <a:bodyPr spcFirstLastPara="1" wrap="square" lIns="45700" tIns="18275" rIns="45700" bIns="18275" anchor="b" anchorCtr="0">
            <a:noAutofit/>
          </a:bodyPr>
          <a:lstStyle>
            <a:lvl1pPr>
              <a:defRPr sz="2133">
                <a:solidFill>
                  <a:schemeClr val="lt1"/>
                </a:solidFill>
              </a:defRPr>
            </a:lvl1pPr>
          </a:lstStyle>
          <a:p>
            <a:pPr marL="0" lvl="0">
              <a:buClr>
                <a:schemeClr val="lt1"/>
              </a:buClr>
              <a:buSzPts val="800"/>
              <a:buNone/>
            </a:pPr>
            <a:endParaRPr/>
          </a:p>
        </p:txBody>
      </p:sp>
      <p:sp>
        <p:nvSpPr>
          <p:cNvPr id="11" name="Google Shape;56;p14">
            <a:extLst>
              <a:ext uri="{FF2B5EF4-FFF2-40B4-BE49-F238E27FC236}">
                <a16:creationId xmlns:a16="http://schemas.microsoft.com/office/drawing/2014/main" id="{7E75F73F-89E2-4544-8CB2-0FA2869C704B}"/>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Tree>
    <p:extLst>
      <p:ext uri="{BB962C8B-B14F-4D97-AF65-F5344CB8AC3E}">
        <p14:creationId xmlns:p14="http://schemas.microsoft.com/office/powerpoint/2010/main" val="3996330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Subsection Cover C" preserve="1" userDrawn="1">
  <p:cSld name="Subsection Cover C">
    <p:spTree>
      <p:nvGrpSpPr>
        <p:cNvPr id="1" name="Shape 605"/>
        <p:cNvGrpSpPr/>
        <p:nvPr/>
      </p:nvGrpSpPr>
      <p:grpSpPr>
        <a:xfrm>
          <a:off x="0" y="0"/>
          <a:ext cx="0" cy="0"/>
          <a:chOff x="0" y="0"/>
          <a:chExt cx="0" cy="0"/>
        </a:xfrm>
      </p:grpSpPr>
      <p:grpSp>
        <p:nvGrpSpPr>
          <p:cNvPr id="2" name="Group 1">
            <a:extLst>
              <a:ext uri="{FF2B5EF4-FFF2-40B4-BE49-F238E27FC236}">
                <a16:creationId xmlns:a16="http://schemas.microsoft.com/office/drawing/2014/main" id="{6EDDDB32-C31D-CB0C-9C98-E26065D274CE}"/>
              </a:ext>
              <a:ext uri="{C183D7F6-B498-43B3-948B-1728B52AA6E4}">
                <adec:decorative xmlns:adec="http://schemas.microsoft.com/office/drawing/2017/decorative" val="1"/>
              </a:ext>
            </a:extLst>
          </p:cNvPr>
          <p:cNvGrpSpPr/>
          <p:nvPr userDrawn="1"/>
        </p:nvGrpSpPr>
        <p:grpSpPr>
          <a:xfrm>
            <a:off x="-4218440" y="0"/>
            <a:ext cx="16409511" cy="6858003"/>
            <a:chOff x="-3163830" y="0"/>
            <a:chExt cx="12307133" cy="5143502"/>
          </a:xfrm>
        </p:grpSpPr>
        <p:cxnSp>
          <p:nvCxnSpPr>
            <p:cNvPr id="13" name="Google Shape;67;p15">
              <a:extLst>
                <a:ext uri="{FF2B5EF4-FFF2-40B4-BE49-F238E27FC236}">
                  <a16:creationId xmlns:a16="http://schemas.microsoft.com/office/drawing/2014/main" id="{B3289E93-2F80-8F42-82CE-264F7C038480}"/>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608" name="Google Shape;608;p40">
              <a:extLst>
                <a:ext uri="{C183D7F6-B498-43B3-948B-1728B52AA6E4}">
                  <adec:decorative xmlns:adec="http://schemas.microsoft.com/office/drawing/2017/decorative" val="1"/>
                </a:ext>
              </a:extLst>
            </p:cNvPr>
            <p:cNvSpPr/>
            <p:nvPr/>
          </p:nvSpPr>
          <p:spPr>
            <a:xfrm>
              <a:off x="5450166" y="4900823"/>
              <a:ext cx="3595800" cy="124800"/>
            </a:xfrm>
            <a:prstGeom prst="rect">
              <a:avLst/>
            </a:prstGeom>
            <a:noFill/>
            <a:ln>
              <a:noFill/>
            </a:ln>
          </p:spPr>
          <p:txBody>
            <a:bodyPr spcFirstLastPara="1" wrap="square" lIns="42900" tIns="21450" rIns="42900" bIns="2145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609" name="Google Shape;609;p40">
              <a:extLst>
                <a:ext uri="{C183D7F6-B498-43B3-948B-1728B52AA6E4}">
                  <adec:decorative xmlns:adec="http://schemas.microsoft.com/office/drawing/2017/decorative" val="1"/>
                </a:ext>
              </a:extLst>
            </p:cNvPr>
            <p:cNvCxnSpPr/>
            <p:nvPr/>
          </p:nvCxnSpPr>
          <p:spPr>
            <a:xfrm>
              <a:off x="1264320" y="1478529"/>
              <a:ext cx="2070300" cy="0"/>
            </a:xfrm>
            <a:prstGeom prst="straightConnector1">
              <a:avLst/>
            </a:prstGeom>
            <a:noFill/>
            <a:ln w="12700" cap="flat" cmpd="sng">
              <a:solidFill>
                <a:schemeClr val="lt1"/>
              </a:solidFill>
              <a:prstDash val="solid"/>
              <a:miter lim="800000"/>
              <a:headEnd type="none" w="sm" len="sm"/>
              <a:tailEnd type="none" w="sm" len="sm"/>
            </a:ln>
          </p:spPr>
        </p:cxnSp>
        <p:pic>
          <p:nvPicPr>
            <p:cNvPr id="610" name="Google Shape;610;p40">
              <a:extLst>
                <a:ext uri="{C183D7F6-B498-43B3-948B-1728B52AA6E4}">
                  <adec:decorative xmlns:adec="http://schemas.microsoft.com/office/drawing/2017/decorative" val="1"/>
                </a:ext>
              </a:extLst>
            </p:cNvPr>
            <p:cNvPicPr preferRelativeResize="0"/>
            <p:nvPr/>
          </p:nvPicPr>
          <p:blipFill rotWithShape="1">
            <a:blip r:embed="rId2">
              <a:alphaModFix/>
            </a:blip>
            <a:srcRect t="901" r="941"/>
            <a:stretch/>
          </p:blipFill>
          <p:spPr>
            <a:xfrm>
              <a:off x="2858495" y="0"/>
              <a:ext cx="6275788" cy="5143502"/>
            </a:xfrm>
            <a:prstGeom prst="rect">
              <a:avLst/>
            </a:prstGeom>
            <a:noFill/>
            <a:ln>
              <a:noFill/>
            </a:ln>
          </p:spPr>
        </p:pic>
        <p:pic>
          <p:nvPicPr>
            <p:cNvPr id="611" name="Google Shape;611;p40">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163830" y="690565"/>
              <a:ext cx="3762369" cy="3762369"/>
            </a:xfrm>
            <a:prstGeom prst="rect">
              <a:avLst/>
            </a:prstGeom>
            <a:noFill/>
            <a:ln>
              <a:noFill/>
            </a:ln>
          </p:spPr>
        </p:pic>
        <p:sp>
          <p:nvSpPr>
            <p:cNvPr id="614" name="Google Shape;614;p40">
              <a:extLst>
                <a:ext uri="{C183D7F6-B498-43B3-948B-1728B52AA6E4}">
                  <adec:decorative xmlns:adec="http://schemas.microsoft.com/office/drawing/2017/decorative" val="1"/>
                </a:ext>
              </a:extLst>
            </p:cNvPr>
            <p:cNvSpPr/>
            <p:nvPr/>
          </p:nvSpPr>
          <p:spPr>
            <a:xfrm rot="10800000">
              <a:off x="998900" y="250"/>
              <a:ext cx="73200" cy="34017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257603"/>
            <a:ext cx="5364400" cy="668669"/>
          </a:xfrm>
          <a:prstGeom prst="rect">
            <a:avLst/>
          </a:prstGeom>
        </p:spPr>
        <p:txBody>
          <a:bodyPr spcFirstLastPara="1" wrap="square" lIns="45700" tIns="18275" rIns="45700" bIns="18275" anchor="b" anchorCtr="0">
            <a:noAutofit/>
          </a:bodyPr>
          <a:lstStyle>
            <a:lvl1pPr>
              <a:defRPr lang="en-US" sz="2133">
                <a:solidFill>
                  <a:schemeClr val="lt1"/>
                </a:solidFill>
              </a:defRPr>
            </a:lvl1pPr>
          </a:lstStyle>
          <a:p>
            <a:pPr marL="0" lvl="0">
              <a:buClr>
                <a:schemeClr val="lt1"/>
              </a:buClr>
              <a:buSzPts val="800"/>
              <a:buNone/>
            </a:pPr>
            <a:endParaRPr lang="en-US"/>
          </a:p>
        </p:txBody>
      </p:sp>
      <p:sp>
        <p:nvSpPr>
          <p:cNvPr id="14" name="Google Shape;56;p14">
            <a:extLst>
              <a:ext uri="{FF2B5EF4-FFF2-40B4-BE49-F238E27FC236}">
                <a16:creationId xmlns:a16="http://schemas.microsoft.com/office/drawing/2014/main" id="{22260717-A764-5643-AC07-8F20D680F53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Tree>
    <p:extLst>
      <p:ext uri="{BB962C8B-B14F-4D97-AF65-F5344CB8AC3E}">
        <p14:creationId xmlns:p14="http://schemas.microsoft.com/office/powerpoint/2010/main" val="4232692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grpSp>
        <p:nvGrpSpPr>
          <p:cNvPr id="2" name="Group 1">
            <a:extLst>
              <a:ext uri="{FF2B5EF4-FFF2-40B4-BE49-F238E27FC236}">
                <a16:creationId xmlns:a16="http://schemas.microsoft.com/office/drawing/2014/main" id="{9BE78F2B-7ADC-0958-7AA6-24B6884E1F92}"/>
              </a:ext>
              <a:ext uri="{C183D7F6-B498-43B3-948B-1728B52AA6E4}">
                <adec:decorative xmlns:adec="http://schemas.microsoft.com/office/drawing/2017/decorative" val="1"/>
              </a:ext>
            </a:extLst>
          </p:cNvPr>
          <p:cNvGrpSpPr/>
          <p:nvPr userDrawn="1"/>
        </p:nvGrpSpPr>
        <p:grpSpPr>
          <a:xfrm>
            <a:off x="-4353397" y="1"/>
            <a:ext cx="16544468" cy="6858001"/>
            <a:chOff x="-3265048" y="0"/>
            <a:chExt cx="12408351" cy="5143501"/>
          </a:xfrm>
        </p:grpSpPr>
        <p:pic>
          <p:nvPicPr>
            <p:cNvPr id="228" name="Google Shape;228;p25">
              <a:extLst>
                <a:ext uri="{C183D7F6-B498-43B3-948B-1728B52AA6E4}">
                  <adec:decorative xmlns:adec="http://schemas.microsoft.com/office/drawing/2017/decorative" val="1"/>
                </a:ext>
              </a:extLst>
            </p:cNvPr>
            <p:cNvPicPr preferRelativeResize="0"/>
            <p:nvPr/>
          </p:nvPicPr>
          <p:blipFill rotWithShape="1">
            <a:blip r:embed="rId2">
              <a:alphaModFix amt="50000"/>
            </a:blip>
            <a:srcRect/>
            <a:stretch/>
          </p:blipFill>
          <p:spPr>
            <a:xfrm flipH="1">
              <a:off x="3257360" y="0"/>
              <a:ext cx="5885013" cy="5143501"/>
            </a:xfrm>
            <a:prstGeom prst="rect">
              <a:avLst/>
            </a:prstGeom>
            <a:noFill/>
            <a:ln>
              <a:noFill/>
            </a:ln>
          </p:spPr>
        </p:pic>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3">
              <a:alphaModFix amt="30000"/>
            </a:blip>
            <a:srcRect/>
            <a:stretch/>
          </p:blipFill>
          <p:spPr>
            <a:xfrm>
              <a:off x="-3265048" y="1082633"/>
              <a:ext cx="3762369" cy="3762369"/>
            </a:xfrm>
            <a:prstGeom prst="rect">
              <a:avLst/>
            </a:prstGeom>
            <a:noFill/>
            <a:ln>
              <a:noFill/>
            </a:ln>
          </p:spPr>
        </p:pic>
        <p:sp>
          <p:nvSpPr>
            <p:cNvPr id="230" name="Google Shape;230;p25">
              <a:extLst>
                <a:ext uri="{C183D7F6-B498-43B3-948B-1728B52AA6E4}">
                  <adec:decorative xmlns:adec="http://schemas.microsoft.com/office/drawing/2017/decorative" val="1"/>
                </a:ext>
              </a:extLst>
            </p:cNvPr>
            <p:cNvSpPr/>
            <p:nvPr/>
          </p:nvSpPr>
          <p:spPr>
            <a:xfrm>
              <a:off x="6569512" y="2393959"/>
              <a:ext cx="1889100" cy="2172300"/>
            </a:xfrm>
            <a:prstGeom prst="rect">
              <a:avLst/>
            </a:prstGeom>
            <a:gradFill>
              <a:gsLst>
                <a:gs pos="0">
                  <a:srgbClr val="8661C5"/>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1" name="Google Shape;231;p25">
              <a:extLst>
                <a:ext uri="{C183D7F6-B498-43B3-948B-1728B52AA6E4}">
                  <adec:decorative xmlns:adec="http://schemas.microsoft.com/office/drawing/2017/decorative" val="1"/>
                </a:ext>
              </a:extLst>
            </p:cNvPr>
            <p:cNvSpPr/>
            <p:nvPr/>
          </p:nvSpPr>
          <p:spPr>
            <a:xfrm>
              <a:off x="4615351" y="2393958"/>
              <a:ext cx="1889100" cy="2172300"/>
            </a:xfrm>
            <a:prstGeom prst="rect">
              <a:avLst/>
            </a:prstGeom>
            <a:gradFill>
              <a:gsLst>
                <a:gs pos="0">
                  <a:srgbClr val="D59DFF"/>
                </a:gs>
                <a:gs pos="100000">
                  <a:srgbClr val="9477E2">
                    <a:alpha val="50196"/>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2" name="Google Shape;232;p25">
              <a:extLst>
                <a:ext uri="{C183D7F6-B498-43B3-948B-1728B52AA6E4}">
                  <adec:decorative xmlns:adec="http://schemas.microsoft.com/office/drawing/2017/decorative" val="1"/>
                </a:ext>
              </a:extLst>
            </p:cNvPr>
            <p:cNvSpPr/>
            <p:nvPr/>
          </p:nvSpPr>
          <p:spPr>
            <a:xfrm>
              <a:off x="2649705" y="2393958"/>
              <a:ext cx="1889100" cy="2172300"/>
            </a:xfrm>
            <a:prstGeom prst="rect">
              <a:avLst/>
            </a:prstGeom>
            <a:gradFill>
              <a:gsLst>
                <a:gs pos="0">
                  <a:srgbClr val="1F9CF0"/>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3" name="Google Shape;233;p25">
              <a:extLst>
                <a:ext uri="{C183D7F6-B498-43B3-948B-1728B52AA6E4}">
                  <adec:decorative xmlns:adec="http://schemas.microsoft.com/office/drawing/2017/decorative" val="1"/>
                </a:ext>
              </a:extLst>
            </p:cNvPr>
            <p:cNvSpPr/>
            <p:nvPr/>
          </p:nvSpPr>
          <p:spPr>
            <a:xfrm>
              <a:off x="685473" y="2393958"/>
              <a:ext cx="1889100" cy="2172300"/>
            </a:xfrm>
            <a:prstGeom prst="rect">
              <a:avLst/>
            </a:prstGeom>
            <a:gradFill>
              <a:gsLst>
                <a:gs pos="0">
                  <a:srgbClr val="28AFEA"/>
                </a:gs>
                <a:gs pos="100000">
                  <a:srgbClr val="9477E2">
                    <a:alpha val="4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4" name="Google Shape;234;p25">
              <a:extLst>
                <a:ext uri="{C183D7F6-B498-43B3-948B-1728B52AA6E4}">
                  <adec:decorative xmlns:adec="http://schemas.microsoft.com/office/drawing/2017/decorative" val="1"/>
                </a:ext>
              </a:extLst>
            </p:cNvPr>
            <p:cNvSpPr/>
            <p:nvPr/>
          </p:nvSpPr>
          <p:spPr>
            <a:xfrm>
              <a:off x="2649740" y="4182769"/>
              <a:ext cx="1889100" cy="385800"/>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6" name="Google Shape;236;p25">
              <a:extLst>
                <a:ext uri="{C183D7F6-B498-43B3-948B-1728B52AA6E4}">
                  <adec:decorative xmlns:adec="http://schemas.microsoft.com/office/drawing/2017/decorative" val="1"/>
                </a:ext>
              </a:extLst>
            </p:cNvPr>
            <p:cNvSpPr/>
            <p:nvPr/>
          </p:nvSpPr>
          <p:spPr>
            <a:xfrm>
              <a:off x="4615463" y="4184951"/>
              <a:ext cx="1889080" cy="381697"/>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8" name="Google Shape;238;p25">
              <a:extLst>
                <a:ext uri="{C183D7F6-B498-43B3-948B-1728B52AA6E4}">
                  <adec:decorative xmlns:adec="http://schemas.microsoft.com/office/drawing/2017/decorative" val="1"/>
                </a:ext>
              </a:extLst>
            </p:cNvPr>
            <p:cNvSpPr/>
            <p:nvPr/>
          </p:nvSpPr>
          <p:spPr>
            <a:xfrm>
              <a:off x="6569547" y="4186978"/>
              <a:ext cx="1889080" cy="379728"/>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46" name="Google Shape;246;p25"/>
            <p:cNvSpPr/>
            <p:nvPr/>
          </p:nvSpPr>
          <p:spPr>
            <a:xfrm>
              <a:off x="684095" y="4180741"/>
              <a:ext cx="1892461" cy="385916"/>
            </a:xfrm>
            <a:prstGeom prst="roundRect">
              <a:avLst>
                <a:gd name="adj" fmla="val 371"/>
              </a:avLst>
            </a:prstGeom>
            <a:solidFill>
              <a:srgbClr val="161828">
                <a:alpha val="80000"/>
              </a:srgbClr>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sp>
          <p:nvSpPr>
            <p:cNvPr id="32" name="Google Shape;261;p26">
              <a:extLst>
                <a:ext uri="{FF2B5EF4-FFF2-40B4-BE49-F238E27FC236}">
                  <a16:creationId xmlns:a16="http://schemas.microsoft.com/office/drawing/2014/main" id="{F4ACC8A5-BEBF-CE52-5438-EF2C0F9B123E}"/>
                </a:ext>
                <a:ext uri="{C183D7F6-B498-43B3-948B-1728B52AA6E4}">
                  <adec:decorative xmlns:adec="http://schemas.microsoft.com/office/drawing/2017/decorative" val="1"/>
                </a:ext>
              </a:extLst>
            </p:cNvPr>
            <p:cNvSpPr/>
            <p:nvPr/>
          </p:nvSpPr>
          <p:spPr>
            <a:xfrm rot="10800000">
              <a:off x="998900" y="0"/>
              <a:ext cx="73200" cy="128016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33" name="Google Shape;262;p26">
            <a:extLst>
              <a:ext uri="{FF2B5EF4-FFF2-40B4-BE49-F238E27FC236}">
                <a16:creationId xmlns:a16="http://schemas.microsoft.com/office/drawing/2014/main" id="{4CD789D4-8522-B2D3-95F4-34B3B0D7B268}"/>
              </a:ext>
            </a:extLst>
          </p:cNvPr>
          <p:cNvSpPr txBox="1">
            <a:spLocks noGrp="1"/>
          </p:cNvSpPr>
          <p:nvPr>
            <p:ph type="title"/>
          </p:nvPr>
        </p:nvSpPr>
        <p:spPr>
          <a:xfrm>
            <a:off x="1633733" y="91966"/>
            <a:ext cx="5364400" cy="1706881"/>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25"/>
          <p:cNvSpPr>
            <a:spLocks noGrp="1"/>
          </p:cNvSpPr>
          <p:nvPr>
            <p:ph type="pic" idx="2"/>
          </p:nvPr>
        </p:nvSpPr>
        <p:spPr>
          <a:xfrm>
            <a:off x="1060704"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240" name="Google Shape;240;p25"/>
          <p:cNvSpPr txBox="1">
            <a:spLocks noGrp="1"/>
          </p:cNvSpPr>
          <p:nvPr>
            <p:ph type="body" idx="1"/>
          </p:nvPr>
        </p:nvSpPr>
        <p:spPr>
          <a:xfrm>
            <a:off x="914400" y="4530591"/>
            <a:ext cx="2523600" cy="756000"/>
          </a:xfrm>
          <a:prstGeom prst="rect">
            <a:avLst/>
          </a:prstGeom>
        </p:spPr>
        <p:txBody>
          <a:bodyPr spcFirstLastPara="1" wrap="square" lIns="82275" tIns="18275" rIns="45700" bIns="18275" anchor="t" anchorCtr="0">
            <a:noAutofit/>
          </a:bodyPr>
          <a:lstStyle>
            <a:lvl1pPr marL="0" lvl="0" indent="0" algn="ctr">
              <a:lnSpc>
                <a:spcPct val="1000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a:lnSpc>
                <a:spcPct val="100000"/>
              </a:lnSpc>
              <a:spcBef>
                <a:spcPts val="0"/>
              </a:spcBef>
              <a:spcAft>
                <a:spcPts val="0"/>
              </a:spcAft>
              <a:buClr>
                <a:schemeClr val="lt1"/>
              </a:buClr>
              <a:buSzPts val="1100"/>
              <a:buChar char="○"/>
              <a:defRPr sz="1467">
                <a:solidFill>
                  <a:schemeClr val="lt1"/>
                </a:solidFill>
              </a:defRPr>
            </a:lvl2pPr>
            <a:lvl3pPr marL="1828754" lvl="2" indent="-397923">
              <a:lnSpc>
                <a:spcPct val="100000"/>
              </a:lnSpc>
              <a:spcBef>
                <a:spcPts val="0"/>
              </a:spcBef>
              <a:spcAft>
                <a:spcPts val="0"/>
              </a:spcAft>
              <a:buClr>
                <a:schemeClr val="lt1"/>
              </a:buClr>
              <a:buSzPts val="1100"/>
              <a:buChar char="■"/>
              <a:defRPr sz="1467">
                <a:solidFill>
                  <a:schemeClr val="lt1"/>
                </a:solidFill>
              </a:defRPr>
            </a:lvl3pPr>
            <a:lvl4pPr marL="2438339" lvl="3" indent="-397923">
              <a:lnSpc>
                <a:spcPct val="100000"/>
              </a:lnSpc>
              <a:spcBef>
                <a:spcPts val="0"/>
              </a:spcBef>
              <a:spcAft>
                <a:spcPts val="0"/>
              </a:spcAft>
              <a:buClr>
                <a:schemeClr val="lt1"/>
              </a:buClr>
              <a:buSzPts val="1100"/>
              <a:buChar char="●"/>
              <a:defRPr sz="1467">
                <a:solidFill>
                  <a:schemeClr val="lt1"/>
                </a:solidFill>
              </a:defRPr>
            </a:lvl4pPr>
            <a:lvl5pPr marL="3047924" lvl="4" indent="-397923">
              <a:lnSpc>
                <a:spcPct val="100000"/>
              </a:lnSpc>
              <a:spcBef>
                <a:spcPts val="0"/>
              </a:spcBef>
              <a:spcAft>
                <a:spcPts val="0"/>
              </a:spcAft>
              <a:buClr>
                <a:schemeClr val="lt1"/>
              </a:buClr>
              <a:buSzPts val="1100"/>
              <a:buChar char="○"/>
              <a:defRPr sz="1467">
                <a:solidFill>
                  <a:schemeClr val="lt1"/>
                </a:solidFill>
              </a:defRPr>
            </a:lvl5pPr>
            <a:lvl6pPr marL="3657509" lvl="5" indent="-397923">
              <a:lnSpc>
                <a:spcPct val="100000"/>
              </a:lnSpc>
              <a:spcBef>
                <a:spcPts val="0"/>
              </a:spcBef>
              <a:spcAft>
                <a:spcPts val="0"/>
              </a:spcAft>
              <a:buClr>
                <a:schemeClr val="lt1"/>
              </a:buClr>
              <a:buSzPts val="1100"/>
              <a:buChar char="■"/>
              <a:defRPr sz="1467">
                <a:solidFill>
                  <a:schemeClr val="lt1"/>
                </a:solidFill>
              </a:defRPr>
            </a:lvl6pPr>
            <a:lvl7pPr marL="4267093" lvl="6" indent="-397923">
              <a:lnSpc>
                <a:spcPct val="100000"/>
              </a:lnSpc>
              <a:spcBef>
                <a:spcPts val="0"/>
              </a:spcBef>
              <a:spcAft>
                <a:spcPts val="0"/>
              </a:spcAft>
              <a:buClr>
                <a:schemeClr val="lt1"/>
              </a:buClr>
              <a:buSzPts val="1100"/>
              <a:buChar char="●"/>
              <a:defRPr sz="1467">
                <a:solidFill>
                  <a:schemeClr val="lt1"/>
                </a:solidFill>
              </a:defRPr>
            </a:lvl7pPr>
            <a:lvl8pPr marL="4876678" lvl="7" indent="-397923">
              <a:lnSpc>
                <a:spcPct val="100000"/>
              </a:lnSpc>
              <a:spcBef>
                <a:spcPts val="0"/>
              </a:spcBef>
              <a:spcAft>
                <a:spcPts val="0"/>
              </a:spcAft>
              <a:buClr>
                <a:schemeClr val="lt1"/>
              </a:buClr>
              <a:buSzPts val="1100"/>
              <a:buChar char="○"/>
              <a:defRPr sz="1467">
                <a:solidFill>
                  <a:schemeClr val="lt1"/>
                </a:solidFill>
              </a:defRPr>
            </a:lvl8pPr>
            <a:lvl9pPr marL="5486263" lvl="8" indent="-397923">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47" name="Google Shape;247;p25" descr="LinkedIn logo"/>
          <p:cNvPicPr preferRelativeResize="0"/>
          <p:nvPr/>
        </p:nvPicPr>
        <p:blipFill rotWithShape="1">
          <a:blip r:embed="rId4">
            <a:alphaModFix/>
          </a:blip>
          <a:srcRect/>
          <a:stretch/>
        </p:blipFill>
        <p:spPr>
          <a:xfrm>
            <a:off x="1065437" y="5733397"/>
            <a:ext cx="202135" cy="201833"/>
          </a:xfrm>
          <a:prstGeom prst="rect">
            <a:avLst/>
          </a:prstGeom>
          <a:noFill/>
          <a:ln>
            <a:noFill/>
          </a:ln>
        </p:spPr>
      </p:pic>
      <p:sp>
        <p:nvSpPr>
          <p:cNvPr id="248" name="Google Shape;248;p25"/>
          <p:cNvSpPr txBox="1">
            <a:spLocks noGrp="1"/>
          </p:cNvSpPr>
          <p:nvPr>
            <p:ph type="body" idx="6"/>
          </p:nvPr>
        </p:nvSpPr>
        <p:spPr>
          <a:xfrm>
            <a:off x="1377696"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9" name="Google Shape;241;p25">
            <a:extLst>
              <a:ext uri="{FF2B5EF4-FFF2-40B4-BE49-F238E27FC236}">
                <a16:creationId xmlns:a16="http://schemas.microsoft.com/office/drawing/2014/main" id="{142531D6-B640-1B4A-ACA4-7F77C49FF2CB}"/>
              </a:ext>
            </a:extLst>
          </p:cNvPr>
          <p:cNvSpPr>
            <a:spLocks noGrp="1"/>
          </p:cNvSpPr>
          <p:nvPr>
            <p:ph type="pic" idx="16"/>
          </p:nvPr>
        </p:nvSpPr>
        <p:spPr>
          <a:xfrm>
            <a:off x="3688940"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252" name="Google Shape;252;p25"/>
          <p:cNvSpPr txBox="1">
            <a:spLocks noGrp="1"/>
          </p:cNvSpPr>
          <p:nvPr>
            <p:ph type="body" idx="13"/>
          </p:nvPr>
        </p:nvSpPr>
        <p:spPr>
          <a:xfrm>
            <a:off x="353568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5" name="Google Shape;235;p25" descr="LinkedIn logo"/>
          <p:cNvPicPr preferRelativeResize="0"/>
          <p:nvPr/>
        </p:nvPicPr>
        <p:blipFill rotWithShape="1">
          <a:blip r:embed="rId4">
            <a:alphaModFix/>
          </a:blip>
          <a:srcRect/>
          <a:stretch/>
        </p:blipFill>
        <p:spPr>
          <a:xfrm>
            <a:off x="3671794" y="5736100"/>
            <a:ext cx="202135" cy="201833"/>
          </a:xfrm>
          <a:prstGeom prst="rect">
            <a:avLst/>
          </a:prstGeom>
          <a:noFill/>
          <a:ln>
            <a:noFill/>
          </a:ln>
        </p:spPr>
      </p:pic>
      <p:sp>
        <p:nvSpPr>
          <p:cNvPr id="249" name="Google Shape;249;p25"/>
          <p:cNvSpPr txBox="1">
            <a:spLocks noGrp="1"/>
          </p:cNvSpPr>
          <p:nvPr>
            <p:ph type="body" idx="7"/>
          </p:nvPr>
        </p:nvSpPr>
        <p:spPr>
          <a:xfrm>
            <a:off x="398678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0" name="Google Shape;241;p25">
            <a:extLst>
              <a:ext uri="{FF2B5EF4-FFF2-40B4-BE49-F238E27FC236}">
                <a16:creationId xmlns:a16="http://schemas.microsoft.com/office/drawing/2014/main" id="{2C173A1D-BB63-5640-BB62-7AD820030C48}"/>
              </a:ext>
            </a:extLst>
          </p:cNvPr>
          <p:cNvSpPr>
            <a:spLocks noGrp="1"/>
          </p:cNvSpPr>
          <p:nvPr>
            <p:ph type="pic" idx="17"/>
          </p:nvPr>
        </p:nvSpPr>
        <p:spPr>
          <a:xfrm>
            <a:off x="6309801"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253" name="Google Shape;253;p25"/>
          <p:cNvSpPr txBox="1">
            <a:spLocks noGrp="1"/>
          </p:cNvSpPr>
          <p:nvPr>
            <p:ph type="body" idx="14"/>
          </p:nvPr>
        </p:nvSpPr>
        <p:spPr>
          <a:xfrm>
            <a:off x="615696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7" name="Google Shape;237;p25" descr="LinkedIn logo"/>
          <p:cNvPicPr preferRelativeResize="0"/>
          <p:nvPr/>
        </p:nvPicPr>
        <p:blipFill rotWithShape="1">
          <a:blip r:embed="rId4">
            <a:alphaModFix/>
          </a:blip>
          <a:srcRect/>
          <a:stretch/>
        </p:blipFill>
        <p:spPr>
          <a:xfrm>
            <a:off x="6291610" y="5739009"/>
            <a:ext cx="202135" cy="201833"/>
          </a:xfrm>
          <a:prstGeom prst="rect">
            <a:avLst/>
          </a:prstGeom>
          <a:noFill/>
          <a:ln>
            <a:noFill/>
          </a:ln>
        </p:spPr>
      </p:pic>
      <p:sp>
        <p:nvSpPr>
          <p:cNvPr id="250" name="Google Shape;250;p25"/>
          <p:cNvSpPr txBox="1">
            <a:spLocks noGrp="1"/>
          </p:cNvSpPr>
          <p:nvPr>
            <p:ph type="body" idx="8"/>
          </p:nvPr>
        </p:nvSpPr>
        <p:spPr>
          <a:xfrm>
            <a:off x="6608064"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1" name="Google Shape;241;p25">
            <a:extLst>
              <a:ext uri="{FF2B5EF4-FFF2-40B4-BE49-F238E27FC236}">
                <a16:creationId xmlns:a16="http://schemas.microsoft.com/office/drawing/2014/main" id="{A8662F1C-F639-0647-953E-6AF9B3C4E108}"/>
              </a:ext>
            </a:extLst>
          </p:cNvPr>
          <p:cNvSpPr>
            <a:spLocks noGrp="1"/>
          </p:cNvSpPr>
          <p:nvPr>
            <p:ph type="pic" idx="18"/>
          </p:nvPr>
        </p:nvSpPr>
        <p:spPr>
          <a:xfrm>
            <a:off x="8915349" y="2092191"/>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254" name="Google Shape;254;p25"/>
          <p:cNvSpPr txBox="1">
            <a:spLocks noGrp="1"/>
          </p:cNvSpPr>
          <p:nvPr>
            <p:ph type="body" idx="15"/>
          </p:nvPr>
        </p:nvSpPr>
        <p:spPr>
          <a:xfrm>
            <a:off x="8778240" y="4530591"/>
            <a:ext cx="2523600" cy="756000"/>
          </a:xfrm>
          <a:prstGeom prst="rect">
            <a:avLst/>
          </a:prstGeom>
        </p:spPr>
        <p:txBody>
          <a:bodyPr spcFirstLastPara="1" wrap="square" lIns="82275" tIns="18275" rIns="45700" bIns="18275" anchor="t" anchorCtr="0">
            <a:noAutofit/>
          </a:bodyPr>
          <a:lstStyle>
            <a:lvl1pPr marL="0" lvl="0" indent="0" algn="ctr" rtl="0">
              <a:lnSpc>
                <a:spcPct val="1000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rtl="0">
              <a:lnSpc>
                <a:spcPct val="100000"/>
              </a:lnSpc>
              <a:spcBef>
                <a:spcPts val="0"/>
              </a:spcBef>
              <a:spcAft>
                <a:spcPts val="0"/>
              </a:spcAft>
              <a:buClr>
                <a:schemeClr val="lt1"/>
              </a:buClr>
              <a:buSzPts val="1100"/>
              <a:buChar char="○"/>
              <a:defRPr sz="1467">
                <a:solidFill>
                  <a:schemeClr val="lt1"/>
                </a:solidFill>
              </a:defRPr>
            </a:lvl2pPr>
            <a:lvl3pPr marL="1828754" lvl="2" indent="-397923" rtl="0">
              <a:lnSpc>
                <a:spcPct val="100000"/>
              </a:lnSpc>
              <a:spcBef>
                <a:spcPts val="0"/>
              </a:spcBef>
              <a:spcAft>
                <a:spcPts val="0"/>
              </a:spcAft>
              <a:buClr>
                <a:schemeClr val="lt1"/>
              </a:buClr>
              <a:buSzPts val="1100"/>
              <a:buChar char="■"/>
              <a:defRPr sz="1467">
                <a:solidFill>
                  <a:schemeClr val="lt1"/>
                </a:solidFill>
              </a:defRPr>
            </a:lvl3pPr>
            <a:lvl4pPr marL="2438339" lvl="3" indent="-397923" rtl="0">
              <a:lnSpc>
                <a:spcPct val="100000"/>
              </a:lnSpc>
              <a:spcBef>
                <a:spcPts val="0"/>
              </a:spcBef>
              <a:spcAft>
                <a:spcPts val="0"/>
              </a:spcAft>
              <a:buClr>
                <a:schemeClr val="lt1"/>
              </a:buClr>
              <a:buSzPts val="1100"/>
              <a:buChar char="●"/>
              <a:defRPr sz="1467">
                <a:solidFill>
                  <a:schemeClr val="lt1"/>
                </a:solidFill>
              </a:defRPr>
            </a:lvl4pPr>
            <a:lvl5pPr marL="3047924" lvl="4" indent="-397923" rtl="0">
              <a:lnSpc>
                <a:spcPct val="100000"/>
              </a:lnSpc>
              <a:spcBef>
                <a:spcPts val="0"/>
              </a:spcBef>
              <a:spcAft>
                <a:spcPts val="0"/>
              </a:spcAft>
              <a:buClr>
                <a:schemeClr val="lt1"/>
              </a:buClr>
              <a:buSzPts val="1100"/>
              <a:buChar char="○"/>
              <a:defRPr sz="1467">
                <a:solidFill>
                  <a:schemeClr val="lt1"/>
                </a:solidFill>
              </a:defRPr>
            </a:lvl5pPr>
            <a:lvl6pPr marL="3657509" lvl="5" indent="-397923" rtl="0">
              <a:lnSpc>
                <a:spcPct val="100000"/>
              </a:lnSpc>
              <a:spcBef>
                <a:spcPts val="0"/>
              </a:spcBef>
              <a:spcAft>
                <a:spcPts val="0"/>
              </a:spcAft>
              <a:buClr>
                <a:schemeClr val="lt1"/>
              </a:buClr>
              <a:buSzPts val="1100"/>
              <a:buChar char="■"/>
              <a:defRPr sz="1467">
                <a:solidFill>
                  <a:schemeClr val="lt1"/>
                </a:solidFill>
              </a:defRPr>
            </a:lvl6pPr>
            <a:lvl7pPr marL="4267093" lvl="6" indent="-397923" rtl="0">
              <a:lnSpc>
                <a:spcPct val="100000"/>
              </a:lnSpc>
              <a:spcBef>
                <a:spcPts val="0"/>
              </a:spcBef>
              <a:spcAft>
                <a:spcPts val="0"/>
              </a:spcAft>
              <a:buClr>
                <a:schemeClr val="lt1"/>
              </a:buClr>
              <a:buSzPts val="1100"/>
              <a:buChar char="●"/>
              <a:defRPr sz="1467">
                <a:solidFill>
                  <a:schemeClr val="lt1"/>
                </a:solidFill>
              </a:defRPr>
            </a:lvl7pPr>
            <a:lvl8pPr marL="4876678" lvl="7" indent="-397923" rtl="0">
              <a:lnSpc>
                <a:spcPct val="100000"/>
              </a:lnSpc>
              <a:spcBef>
                <a:spcPts val="0"/>
              </a:spcBef>
              <a:spcAft>
                <a:spcPts val="0"/>
              </a:spcAft>
              <a:buClr>
                <a:schemeClr val="lt1"/>
              </a:buClr>
              <a:buSzPts val="1100"/>
              <a:buChar char="○"/>
              <a:defRPr sz="1467">
                <a:solidFill>
                  <a:schemeClr val="lt1"/>
                </a:solidFill>
              </a:defRPr>
            </a:lvl8pPr>
            <a:lvl9pPr marL="5486263" lvl="8" indent="-397923" rtl="0">
              <a:lnSpc>
                <a:spcPct val="100000"/>
              </a:lnSpc>
              <a:spcBef>
                <a:spcPts val="0"/>
              </a:spcBef>
              <a:spcAft>
                <a:spcPts val="0"/>
              </a:spcAft>
              <a:buClr>
                <a:schemeClr val="lt1"/>
              </a:buClr>
              <a:buSzPts val="1100"/>
              <a:buChar char="■"/>
              <a:defRPr sz="1467">
                <a:solidFill>
                  <a:schemeClr val="lt1"/>
                </a:solidFill>
              </a:defRPr>
            </a:lvl9pPr>
          </a:lstStyle>
          <a:p>
            <a:endParaRPr/>
          </a:p>
        </p:txBody>
      </p:sp>
      <p:pic>
        <p:nvPicPr>
          <p:cNvPr id="239" name="Google Shape;239;p25" descr="LinkedIn logo"/>
          <p:cNvPicPr preferRelativeResize="0"/>
          <p:nvPr/>
        </p:nvPicPr>
        <p:blipFill rotWithShape="1">
          <a:blip r:embed="rId4">
            <a:alphaModFix/>
          </a:blip>
          <a:srcRect/>
          <a:stretch/>
        </p:blipFill>
        <p:spPr>
          <a:xfrm>
            <a:off x="8902014" y="5741713"/>
            <a:ext cx="202135" cy="201833"/>
          </a:xfrm>
          <a:prstGeom prst="rect">
            <a:avLst/>
          </a:prstGeom>
          <a:noFill/>
          <a:ln>
            <a:noFill/>
          </a:ln>
        </p:spPr>
      </p:pic>
      <p:sp>
        <p:nvSpPr>
          <p:cNvPr id="251" name="Google Shape;251;p25"/>
          <p:cNvSpPr txBox="1">
            <a:spLocks noGrp="1"/>
          </p:cNvSpPr>
          <p:nvPr>
            <p:ph type="body" idx="9"/>
          </p:nvPr>
        </p:nvSpPr>
        <p:spPr>
          <a:xfrm>
            <a:off x="9217152" y="5713215"/>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36" name="Google Shape;56;p14">
            <a:extLst>
              <a:ext uri="{FF2B5EF4-FFF2-40B4-BE49-F238E27FC236}">
                <a16:creationId xmlns:a16="http://schemas.microsoft.com/office/drawing/2014/main" id="{4EA353AC-1414-A248-95DB-063624852AFC}"/>
              </a:ext>
            </a:extLst>
          </p:cNvPr>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
        <p:nvSpPr>
          <p:cNvPr id="34" name="Google Shape;268;p27">
            <a:extLst>
              <a:ext uri="{FF2B5EF4-FFF2-40B4-BE49-F238E27FC236}">
                <a16:creationId xmlns:a16="http://schemas.microsoft.com/office/drawing/2014/main" id="{5F31D209-DE2E-1B4B-B119-6820B2255B10}"/>
              </a:ext>
            </a:extLst>
          </p:cNvPr>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Tree>
    <p:extLst>
      <p:ext uri="{BB962C8B-B14F-4D97-AF65-F5344CB8AC3E}">
        <p14:creationId xmlns:p14="http://schemas.microsoft.com/office/powerpoint/2010/main" val="27002307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Speaker Intro" preserve="1">
  <p:cSld name="Speaker Intro">
    <p:spTree>
      <p:nvGrpSpPr>
        <p:cNvPr id="1" name="Shape 255"/>
        <p:cNvGrpSpPr/>
        <p:nvPr/>
      </p:nvGrpSpPr>
      <p:grpSpPr>
        <a:xfrm>
          <a:off x="0" y="0"/>
          <a:ext cx="0" cy="0"/>
          <a:chOff x="0" y="0"/>
          <a:chExt cx="0" cy="0"/>
        </a:xfrm>
      </p:grpSpPr>
      <p:grpSp>
        <p:nvGrpSpPr>
          <p:cNvPr id="2" name="Group 1">
            <a:extLst>
              <a:ext uri="{FF2B5EF4-FFF2-40B4-BE49-F238E27FC236}">
                <a16:creationId xmlns:a16="http://schemas.microsoft.com/office/drawing/2014/main" id="{018A83E5-E863-3A66-1EC3-C2183322C3CD}"/>
              </a:ext>
              <a:ext uri="{C183D7F6-B498-43B3-948B-1728B52AA6E4}">
                <adec:decorative xmlns:adec="http://schemas.microsoft.com/office/drawing/2017/decorative" val="1"/>
              </a:ext>
            </a:extLst>
          </p:cNvPr>
          <p:cNvGrpSpPr/>
          <p:nvPr userDrawn="1"/>
        </p:nvGrpSpPr>
        <p:grpSpPr>
          <a:xfrm>
            <a:off x="-4218440" y="-3437"/>
            <a:ext cx="16409511" cy="6858001"/>
            <a:chOff x="-3163830" y="-2578"/>
            <a:chExt cx="12307133" cy="5143501"/>
          </a:xfrm>
        </p:grpSpPr>
        <p:cxnSp>
          <p:nvCxnSpPr>
            <p:cNvPr id="11" name="Google Shape;67;p15">
              <a:extLst>
                <a:ext uri="{FF2B5EF4-FFF2-40B4-BE49-F238E27FC236}">
                  <a16:creationId xmlns:a16="http://schemas.microsoft.com/office/drawing/2014/main" id="{C7784FB6-741B-9D49-B3F9-9C37B009343C}"/>
                </a:ext>
                <a:ext uri="{C183D7F6-B498-43B3-948B-1728B52AA6E4}">
                  <adec:decorative xmlns:adec="http://schemas.microsoft.com/office/drawing/2017/decorative" val="1"/>
                </a:ext>
              </a:extLst>
            </p:cNvPr>
            <p:cNvCxnSpPr/>
            <p:nvPr userDrawn="1"/>
          </p:nvCxnSpPr>
          <p:spPr>
            <a:xfrm>
              <a:off x="630203" y="4782911"/>
              <a:ext cx="8513100" cy="0"/>
            </a:xfrm>
            <a:prstGeom prst="straightConnector1">
              <a:avLst/>
            </a:prstGeom>
            <a:noFill/>
            <a:ln w="12700" cap="flat" cmpd="sng">
              <a:solidFill>
                <a:srgbClr val="627597"/>
              </a:solidFill>
              <a:prstDash val="solid"/>
              <a:miter lim="800000"/>
              <a:headEnd type="none" w="sm" len="sm"/>
              <a:tailEnd type="none" w="sm" len="sm"/>
            </a:ln>
          </p:spPr>
        </p:cxnSp>
        <p:pic>
          <p:nvPicPr>
            <p:cNvPr id="256" name="Google Shape;256;p26">
              <a:extLs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flipH="1">
              <a:off x="3247837" y="-2578"/>
              <a:ext cx="5885013" cy="5143501"/>
            </a:xfrm>
            <a:prstGeom prst="rect">
              <a:avLst/>
            </a:prstGeom>
            <a:noFill/>
            <a:ln>
              <a:noFill/>
            </a:ln>
          </p:spPr>
        </p:pic>
        <p:sp>
          <p:nvSpPr>
            <p:cNvPr id="257" name="Google Shape;257;p26">
              <a:extLst>
                <a:ext uri="{C183D7F6-B498-43B3-948B-1728B52AA6E4}">
                  <adec:decorative xmlns:adec="http://schemas.microsoft.com/office/drawing/2017/decorative" val="1"/>
                </a:ext>
              </a:extLst>
            </p:cNvPr>
            <p:cNvSpPr/>
            <p:nvPr/>
          </p:nvSpPr>
          <p:spPr>
            <a:xfrm>
              <a:off x="1265478" y="2963817"/>
              <a:ext cx="3991200" cy="562800"/>
            </a:xfrm>
            <a:prstGeom prst="roundRect">
              <a:avLst>
                <a:gd name="adj" fmla="val 371"/>
              </a:avLst>
            </a:prstGeom>
            <a:solidFill>
              <a:srgbClr val="161828"/>
            </a:solidFill>
            <a:ln>
              <a:noFill/>
            </a:ln>
            <a:effectLst>
              <a:outerShdw blurRad="1270000" dist="2540000" dir="7800000" sx="90000" sy="90000" algn="tr" rotWithShape="0">
                <a:srgbClr val="000000">
                  <a:alpha val="4000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sp>
          <p:nvSpPr>
            <p:cNvPr id="258" name="Google Shape;258;p26">
              <a:extLst>
                <a:ext uri="{C183D7F6-B498-43B3-948B-1728B52AA6E4}">
                  <adec:decorative xmlns:adec="http://schemas.microsoft.com/office/drawing/2017/decorative" val="1"/>
                </a:ext>
              </a:extLst>
            </p:cNvPr>
            <p:cNvSpPr/>
            <p:nvPr/>
          </p:nvSpPr>
          <p:spPr>
            <a:xfrm>
              <a:off x="1265478" y="1857388"/>
              <a:ext cx="3991200" cy="1106400"/>
            </a:xfrm>
            <a:prstGeom prst="roundRect">
              <a:avLst>
                <a:gd name="adj" fmla="val 371"/>
              </a:avLst>
            </a:prstGeom>
            <a:gradFill>
              <a:gsLst>
                <a:gs pos="0">
                  <a:srgbClr val="1F9CF0"/>
                </a:gs>
                <a:gs pos="2000">
                  <a:srgbClr val="1F9CF0"/>
                </a:gs>
                <a:gs pos="100000">
                  <a:srgbClr val="9477E2"/>
                </a:gs>
              </a:gsLst>
              <a:path path="circle">
                <a:fillToRect l="50000" t="50000" r="50000" b="50000"/>
              </a:path>
              <a:tileRect/>
            </a:gradFill>
            <a:ln>
              <a:noFill/>
            </a:ln>
          </p:spPr>
          <p:txBody>
            <a:bodyPr spcFirstLastPara="1" wrap="square" lIns="42900" tIns="21450" rIns="42900" bIns="21450" anchor="ctr" anchorCtr="0">
              <a:noAutofit/>
            </a:bodyPr>
            <a:lstStyle/>
            <a:p>
              <a:pPr marL="0" lvl="0" indent="0" algn="ctr" defTabSz="1219170" eaLnBrk="1" fontAlgn="auto" latinLnBrk="0" hangingPunct="1">
                <a:buClrTx/>
                <a:buSzTx/>
                <a:buFontTx/>
                <a:buNone/>
                <a:tabLst/>
              </a:pPr>
              <a:endParaRPr kumimoji="0" sz="1067" kern="0" spc="0" normalizeH="0" baseline="0">
                <a:ln>
                  <a:noFill/>
                </a:ln>
                <a:solidFill>
                  <a:srgbClr val="FFFFFF"/>
                </a:solidFill>
                <a:effectLst/>
                <a:uLnTx/>
                <a:uFillTx/>
                <a:latin typeface="Helvetica" pitchFamily="2" charset="0"/>
                <a:ea typeface="Calibri"/>
                <a:cs typeface="Calibri"/>
                <a:sym typeface="Calibri"/>
              </a:endParaRPr>
            </a:p>
          </p:txBody>
        </p:sp>
        <p:pic>
          <p:nvPicPr>
            <p:cNvPr id="259" name="Google Shape;259;p26"/>
            <p:cNvPicPr preferRelativeResize="0"/>
            <p:nvPr/>
          </p:nvPicPr>
          <p:blipFill rotWithShape="1">
            <a:blip r:embed="rId3">
              <a:alphaModFix amt="30000"/>
            </a:blip>
            <a:srcRect/>
            <a:stretch/>
          </p:blipFill>
          <p:spPr>
            <a:xfrm>
              <a:off x="-3163830" y="1082633"/>
              <a:ext cx="3762369" cy="3762369"/>
            </a:xfrm>
            <a:prstGeom prst="rect">
              <a:avLst/>
            </a:prstGeom>
            <a:noFill/>
            <a:ln>
              <a:noFill/>
            </a:ln>
          </p:spPr>
        </p:pic>
        <p:sp>
          <p:nvSpPr>
            <p:cNvPr id="261" name="Google Shape;261;p26">
              <a:extLst>
                <a:ext uri="{C183D7F6-B498-43B3-948B-1728B52AA6E4}">
                  <adec:decorative xmlns:adec="http://schemas.microsoft.com/office/drawing/2017/decorative" val="1"/>
                </a:ext>
              </a:extLst>
            </p:cNvPr>
            <p:cNvSpPr/>
            <p:nvPr/>
          </p:nvSpPr>
          <p:spPr>
            <a:xfrm rot="10800000">
              <a:off x="998900" y="125"/>
              <a:ext cx="73200" cy="1608600"/>
            </a:xfrm>
            <a:prstGeom prst="rect">
              <a:avLst/>
            </a:prstGeom>
            <a:gradFill>
              <a:gsLst>
                <a:gs pos="0">
                  <a:srgbClr val="D59DFF"/>
                </a:gs>
                <a:gs pos="100000">
                  <a:srgbClr val="28AFE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b="0" i="0">
                <a:latin typeface="Helvetica" pitchFamily="2" charset="0"/>
              </a:endParaRPr>
            </a:p>
          </p:txBody>
        </p:sp>
      </p:gr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000"/>
              </a:lnSpc>
              <a:spcBef>
                <a:spcPts val="0"/>
              </a:spcBef>
              <a:spcAft>
                <a:spcPts val="0"/>
              </a:spcAft>
              <a:buClr>
                <a:schemeClr val="lt1"/>
              </a:buClr>
              <a:buSzPts val="1700"/>
              <a:buNone/>
              <a:defRPr sz="2267" b="0" i="0">
                <a:solidFill>
                  <a:schemeClr val="lt1"/>
                </a:solidFill>
                <a:latin typeface="Helvetica" pitchFamily="2" charset="0"/>
              </a:defRPr>
            </a:lvl1pPr>
            <a:lvl2pPr marL="1219170" lvl="1" indent="-448722">
              <a:lnSpc>
                <a:spcPct val="100000"/>
              </a:lnSpc>
              <a:spcBef>
                <a:spcPts val="0"/>
              </a:spcBef>
              <a:spcAft>
                <a:spcPts val="0"/>
              </a:spcAft>
              <a:buClr>
                <a:schemeClr val="lt1"/>
              </a:buClr>
              <a:buSzPts val="1700"/>
              <a:buChar char="○"/>
              <a:defRPr sz="2267">
                <a:solidFill>
                  <a:schemeClr val="lt1"/>
                </a:solidFill>
              </a:defRPr>
            </a:lvl2pPr>
            <a:lvl3pPr marL="1828754" lvl="2" indent="-448722">
              <a:lnSpc>
                <a:spcPct val="100000"/>
              </a:lnSpc>
              <a:spcBef>
                <a:spcPts val="0"/>
              </a:spcBef>
              <a:spcAft>
                <a:spcPts val="0"/>
              </a:spcAft>
              <a:buClr>
                <a:schemeClr val="lt1"/>
              </a:buClr>
              <a:buSzPts val="1700"/>
              <a:buChar char="■"/>
              <a:defRPr sz="2267">
                <a:solidFill>
                  <a:schemeClr val="lt1"/>
                </a:solidFill>
              </a:defRPr>
            </a:lvl3pPr>
            <a:lvl4pPr marL="2438339" lvl="3" indent="-448722">
              <a:lnSpc>
                <a:spcPct val="100000"/>
              </a:lnSpc>
              <a:spcBef>
                <a:spcPts val="0"/>
              </a:spcBef>
              <a:spcAft>
                <a:spcPts val="0"/>
              </a:spcAft>
              <a:buClr>
                <a:schemeClr val="lt1"/>
              </a:buClr>
              <a:buSzPts val="1700"/>
              <a:buChar char="●"/>
              <a:defRPr sz="2267">
                <a:solidFill>
                  <a:schemeClr val="lt1"/>
                </a:solidFill>
              </a:defRPr>
            </a:lvl4pPr>
            <a:lvl5pPr marL="3047924" lvl="4" indent="-448722">
              <a:lnSpc>
                <a:spcPct val="100000"/>
              </a:lnSpc>
              <a:spcBef>
                <a:spcPts val="0"/>
              </a:spcBef>
              <a:spcAft>
                <a:spcPts val="0"/>
              </a:spcAft>
              <a:buClr>
                <a:schemeClr val="lt1"/>
              </a:buClr>
              <a:buSzPts val="1700"/>
              <a:buChar char="○"/>
              <a:defRPr sz="2267">
                <a:solidFill>
                  <a:schemeClr val="lt1"/>
                </a:solidFill>
              </a:defRPr>
            </a:lvl5pPr>
            <a:lvl6pPr marL="3657509" lvl="5" indent="-448722">
              <a:lnSpc>
                <a:spcPct val="100000"/>
              </a:lnSpc>
              <a:spcBef>
                <a:spcPts val="0"/>
              </a:spcBef>
              <a:spcAft>
                <a:spcPts val="0"/>
              </a:spcAft>
              <a:buClr>
                <a:schemeClr val="lt1"/>
              </a:buClr>
              <a:buSzPts val="1700"/>
              <a:buChar char="■"/>
              <a:defRPr sz="2267">
                <a:solidFill>
                  <a:schemeClr val="lt1"/>
                </a:solidFill>
              </a:defRPr>
            </a:lvl6pPr>
            <a:lvl7pPr marL="4267093" lvl="6" indent="-448722">
              <a:lnSpc>
                <a:spcPct val="100000"/>
              </a:lnSpc>
              <a:spcBef>
                <a:spcPts val="0"/>
              </a:spcBef>
              <a:spcAft>
                <a:spcPts val="0"/>
              </a:spcAft>
              <a:buClr>
                <a:schemeClr val="lt1"/>
              </a:buClr>
              <a:buSzPts val="1700"/>
              <a:buChar char="●"/>
              <a:defRPr sz="2267">
                <a:solidFill>
                  <a:schemeClr val="lt1"/>
                </a:solidFill>
              </a:defRPr>
            </a:lvl7pPr>
            <a:lvl8pPr marL="4876678" lvl="7" indent="-448722">
              <a:lnSpc>
                <a:spcPct val="100000"/>
              </a:lnSpc>
              <a:spcBef>
                <a:spcPts val="0"/>
              </a:spcBef>
              <a:spcAft>
                <a:spcPts val="0"/>
              </a:spcAft>
              <a:buClr>
                <a:schemeClr val="lt1"/>
              </a:buClr>
              <a:buSzPts val="1700"/>
              <a:buChar char="○"/>
              <a:defRPr sz="2267">
                <a:solidFill>
                  <a:schemeClr val="lt1"/>
                </a:solidFill>
              </a:defRPr>
            </a:lvl8pPr>
            <a:lvl9pPr marL="5486263" lvl="8" indent="-448722">
              <a:lnSpc>
                <a:spcPct val="100000"/>
              </a:lnSpc>
              <a:spcBef>
                <a:spcPts val="0"/>
              </a:spcBef>
              <a:spcAft>
                <a:spcPts val="0"/>
              </a:spcAft>
              <a:buClr>
                <a:schemeClr val="lt1"/>
              </a:buClr>
              <a:buSzPts val="1700"/>
              <a:buChar char="■"/>
              <a:defRPr sz="2267">
                <a:solidFill>
                  <a:schemeClr val="lt1"/>
                </a:solidFill>
              </a:defRPr>
            </a:lvl9pPr>
          </a:lstStyle>
          <a:p>
            <a:endParaRPr/>
          </a:p>
        </p:txBody>
      </p:sp>
      <p:pic>
        <p:nvPicPr>
          <p:cNvPr id="260" name="Google Shape;260;p26" descr="LinkedIn logo"/>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Helvetica" pitchFamily="2"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
        <p:nvSpPr>
          <p:cNvPr id="12" name="Google Shape;56;p14">
            <a:extLst>
              <a:ext uri="{FF2B5EF4-FFF2-40B4-BE49-F238E27FC236}">
                <a16:creationId xmlns:a16="http://schemas.microsoft.com/office/drawing/2014/main" id="{B9170CBC-23D1-E14C-AD47-844FCBA3A02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Tree>
    <p:extLst>
      <p:ext uri="{BB962C8B-B14F-4D97-AF65-F5344CB8AC3E}">
        <p14:creationId xmlns:p14="http://schemas.microsoft.com/office/powerpoint/2010/main" val="7119786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 uri="{C183D7F6-B498-43B3-948B-1728B52AA6E4}">
                <adec:decorative xmlns:adec="http://schemas.microsoft.com/office/drawing/2017/decorative" val="1"/>
              </a:ext>
            </a:extLst>
          </p:cNvPr>
          <p:cNvSpPr/>
          <p:nvPr userDrawn="1"/>
        </p:nvSpPr>
        <p:spPr>
          <a:xfrm>
            <a:off x="0" y="2"/>
            <a:ext cx="12192000" cy="6857999"/>
          </a:xfrm>
          <a:prstGeom prst="rect">
            <a:avLst/>
          </a:prstGeom>
          <a:gradFill flip="none" rotWithShape="1">
            <a:gsLst>
              <a:gs pos="67000">
                <a:srgbClr val="1B1D30">
                  <a:alpha val="58000"/>
                </a:srgbClr>
              </a:gs>
              <a:gs pos="100000">
                <a:srgbClr val="2E3252">
                  <a:alpha val="0"/>
                </a:srgbClr>
              </a:gs>
              <a:gs pos="15000">
                <a:srgbClr val="16182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89259" y="553357"/>
            <a:ext cx="10613483" cy="705304"/>
          </a:xfrm>
          <a:prstGeom prst="rect">
            <a:avLst/>
          </a:prstGeom>
        </p:spPr>
        <p:txBody>
          <a:bodyPr lIns="45705" tIns="18273" rIns="45705" bIns="18273" anchor="ctr"/>
          <a:lstStyle>
            <a:lvl1pPr marL="0" indent="0" algn="l" defTabSz="912948" rtl="0" eaLnBrk="1" latinLnBrk="0" hangingPunct="1">
              <a:lnSpc>
                <a:spcPct val="90000"/>
              </a:lnSpc>
              <a:spcBef>
                <a:spcPts val="999"/>
              </a:spcBef>
              <a:buFont typeface="Arial" panose="020B0604020202020204" pitchFamily="34" charset="0"/>
              <a:buNone/>
              <a:defRPr lang="en-US" sz="3375" b="1" kern="1200" dirty="0">
                <a:solidFill>
                  <a:schemeClr val="bg1"/>
                </a:solidFill>
                <a:effectLst/>
                <a:latin typeface="Helvetica" pitchFamily="2" charset="0"/>
                <a:ea typeface="+mn-ea"/>
                <a:cs typeface="+mn-cs"/>
              </a:defRPr>
            </a:lvl1pPr>
          </a:lstStyle>
          <a:p>
            <a:r>
              <a:rPr lang="en-US"/>
              <a:t>Click to edit Master title style</a:t>
            </a:r>
          </a:p>
        </p:txBody>
      </p:sp>
      <p:sp>
        <p:nvSpPr>
          <p:cNvPr id="3" name="Google Shape;268;p27">
            <a:extLst>
              <a:ext uri="{FF2B5EF4-FFF2-40B4-BE49-F238E27FC236}">
                <a16:creationId xmlns:a16="http://schemas.microsoft.com/office/drawing/2014/main" id="{FD39943F-D655-A9C1-1EBE-7F895C33701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FFEDB9E3-9B37-3082-2EE6-E5C115F2F116}"/>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4" name="Google Shape;56;p14">
            <a:extLst>
              <a:ext uri="{FF2B5EF4-FFF2-40B4-BE49-F238E27FC236}">
                <a16:creationId xmlns:a16="http://schemas.microsoft.com/office/drawing/2014/main" id="{FB8D99ED-04B6-5C4A-7F3C-1752D2851FF1}"/>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BETTER TOGETHER: BUILD AND DEPLOY TO AZURE WITH GITHUB</a:t>
            </a:r>
          </a:p>
        </p:txBody>
      </p:sp>
    </p:spTree>
    <p:extLst>
      <p:ext uri="{BB962C8B-B14F-4D97-AF65-F5344CB8AC3E}">
        <p14:creationId xmlns:p14="http://schemas.microsoft.com/office/powerpoint/2010/main" val="203978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12800" y="365127"/>
            <a:ext cx="10566400" cy="837141"/>
          </a:xfrm>
        </p:spPr>
        <p:txBody>
          <a:bodyPr/>
          <a:lstStyle>
            <a:lvl1pPr>
              <a:defRPr sz="4000"/>
            </a:lvl1pPr>
          </a:lstStyle>
          <a:p>
            <a:r>
              <a:rPr lang="en-US"/>
              <a:t>Click to edit Master title style</a:t>
            </a:r>
          </a:p>
        </p:txBody>
      </p:sp>
      <p:sp>
        <p:nvSpPr>
          <p:cNvPr id="4" name="Google Shape;261;p26">
            <a:extLst>
              <a:ext uri="{FF2B5EF4-FFF2-40B4-BE49-F238E27FC236}">
                <a16:creationId xmlns:a16="http://schemas.microsoft.com/office/drawing/2014/main" id="{590D366E-55E9-10BA-D11C-83EC91703A9C}"/>
              </a:ext>
              <a:ext uri="{C183D7F6-B498-43B3-948B-1728B52AA6E4}">
                <adec:decorative xmlns:adec="http://schemas.microsoft.com/office/drawing/2017/decorative" val="1"/>
              </a:ext>
            </a:extLst>
          </p:cNvPr>
          <p:cNvSpPr>
            <a:spLocks/>
          </p:cNvSpPr>
          <p:nvPr userDrawn="1"/>
        </p:nvSpPr>
        <p:spPr>
          <a:xfrm rot="10800000">
            <a:off x="485731" y="0"/>
            <a:ext cx="97600" cy="137160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3" name="Google Shape;268;p27">
            <a:extLst>
              <a:ext uri="{FF2B5EF4-FFF2-40B4-BE49-F238E27FC236}">
                <a16:creationId xmlns:a16="http://schemas.microsoft.com/office/drawing/2014/main" id="{CB804BDE-9E2B-BE7A-1FED-1CE93672A4F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448DE1CD-8F62-EB36-1331-FA3B78C7A24C}"/>
              </a:ext>
              <a:ext uri="{C183D7F6-B498-43B3-948B-1728B52AA6E4}">
                <adec:decorative xmlns:adec="http://schemas.microsoft.com/office/drawing/2017/decorative" val="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Tree>
    <p:extLst>
      <p:ext uri="{BB962C8B-B14F-4D97-AF65-F5344CB8AC3E}">
        <p14:creationId xmlns:p14="http://schemas.microsoft.com/office/powerpoint/2010/main" val="72318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Google Shape;268;p27">
            <a:extLst>
              <a:ext uri="{FF2B5EF4-FFF2-40B4-BE49-F238E27FC236}">
                <a16:creationId xmlns:a16="http://schemas.microsoft.com/office/drawing/2014/main" id="{B6D12CB6-1D97-8797-92E6-98561257E81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69743D0E-8C64-FA9F-476C-EA9BF7DA2253}"/>
              </a:ext>
              <a:ext uri="{C183D7F6-B498-43B3-948B-1728B52AA6E4}">
                <adec:decorative xmlns:adec="http://schemas.microsoft.com/office/drawing/2017/decorative" val="1"/>
              </a:ext>
            </a:extLst>
          </p:cNvPr>
          <p:cNvCxnSpPr>
            <a:cxnSpLocks/>
          </p:cNvCxnSpPr>
          <p:nvPr userDrawn="1"/>
        </p:nvCxnSpPr>
        <p:spPr>
          <a:xfrm>
            <a:off x="812801" y="6377215"/>
            <a:ext cx="11378271" cy="0"/>
          </a:xfrm>
          <a:prstGeom prst="straightConnector1">
            <a:avLst/>
          </a:prstGeom>
          <a:noFill/>
          <a:ln w="12700" cap="flat" cmpd="sng">
            <a:solidFill>
              <a:srgbClr val="627597"/>
            </a:solidFill>
            <a:prstDash val="solid"/>
            <a:miter lim="800000"/>
            <a:headEnd type="none" w="sm" len="sm"/>
            <a:tailEnd type="none" w="sm" len="sm"/>
          </a:ln>
        </p:spPr>
      </p:cxnSp>
    </p:spTree>
    <p:extLst>
      <p:ext uri="{BB962C8B-B14F-4D97-AF65-F5344CB8AC3E}">
        <p14:creationId xmlns:p14="http://schemas.microsoft.com/office/powerpoint/2010/main" val="37858380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7. Blank">
  <p:cSld name="17. Blank">
    <p:bg>
      <p:bgPr>
        <a:solidFill>
          <a:schemeClr val="bg1"/>
        </a:solidFill>
        <a:effectLst/>
      </p:bgPr>
    </p:bg>
    <p:spTree>
      <p:nvGrpSpPr>
        <p:cNvPr id="1" name="Shape 778"/>
        <p:cNvGrpSpPr/>
        <p:nvPr/>
      </p:nvGrpSpPr>
      <p:grpSpPr>
        <a:xfrm>
          <a:off x="0" y="0"/>
          <a:ext cx="0" cy="0"/>
          <a:chOff x="0" y="0"/>
          <a:chExt cx="0" cy="0"/>
        </a:xfrm>
      </p:grpSpPr>
    </p:spTree>
    <p:extLst>
      <p:ext uri="{BB962C8B-B14F-4D97-AF65-F5344CB8AC3E}">
        <p14:creationId xmlns:p14="http://schemas.microsoft.com/office/powerpoint/2010/main" val="2609457068"/>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C03F73-285B-F771-6FC6-073CA85975B7}"/>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31420" y="3251569"/>
            <a:ext cx="6286372" cy="1329595"/>
          </a:xfrm>
        </p:spPr>
        <p:txBody>
          <a:bodyPr lIns="0" tIns="0" rIns="0" bIns="0" anchor="b">
            <a:spAutoFit/>
          </a:bodyPr>
          <a:lstStyle>
            <a:lvl1pPr algn="l">
              <a:lnSpc>
                <a:spcPct val="80000"/>
              </a:lnSpc>
              <a:defRPr sz="5400"/>
            </a:lvl1pPr>
          </a:lstStyle>
          <a:p>
            <a:r>
              <a:rPr lang="en-US"/>
              <a:t>The title of your presentation</a:t>
            </a:r>
          </a:p>
        </p:txBody>
      </p:sp>
      <p:sp>
        <p:nvSpPr>
          <p:cNvPr id="3" name="Subtitle 2"/>
          <p:cNvSpPr>
            <a:spLocks noGrp="1"/>
          </p:cNvSpPr>
          <p:nvPr>
            <p:ph type="subTitle" idx="1" hasCustomPrompt="1"/>
          </p:nvPr>
        </p:nvSpPr>
        <p:spPr>
          <a:xfrm>
            <a:off x="723247" y="465840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The subtitle of your presentation.</a:t>
            </a:r>
          </a:p>
        </p:txBody>
      </p:sp>
      <p:sp>
        <p:nvSpPr>
          <p:cNvPr id="36" name="Freeform 35">
            <a:extLst>
              <a:ext uri="{FF2B5EF4-FFF2-40B4-BE49-F238E27FC236}">
                <a16:creationId xmlns:a16="http://schemas.microsoft.com/office/drawing/2014/main" id="{D56AA40B-680E-4872-8D0A-3EB4942204DD}"/>
              </a:ext>
            </a:extLst>
          </p:cNvPr>
          <p:cNvSpPr/>
          <p:nvPr userDrawn="1"/>
        </p:nvSpPr>
        <p:spPr>
          <a:xfrm rot="7298516">
            <a:off x="8252040" y="631053"/>
            <a:ext cx="2705141" cy="3072190"/>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37" name="Freeform 36">
            <a:extLst>
              <a:ext uri="{FF2B5EF4-FFF2-40B4-BE49-F238E27FC236}">
                <a16:creationId xmlns:a16="http://schemas.microsoft.com/office/drawing/2014/main" id="{FACDDAB4-D27C-4DFE-69B0-445DBF419EF0}"/>
              </a:ext>
            </a:extLst>
          </p:cNvPr>
          <p:cNvSpPr/>
          <p:nvPr userDrawn="1"/>
        </p:nvSpPr>
        <p:spPr>
          <a:xfrm rot="7298516">
            <a:off x="7257681" y="3106467"/>
            <a:ext cx="1774432" cy="2015197"/>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38" name="Freeform 37">
            <a:extLst>
              <a:ext uri="{FF2B5EF4-FFF2-40B4-BE49-F238E27FC236}">
                <a16:creationId xmlns:a16="http://schemas.microsoft.com/office/drawing/2014/main" id="{857BBE72-FFCE-4370-0701-7F7EFD46E06D}"/>
              </a:ext>
            </a:extLst>
          </p:cNvPr>
          <p:cNvSpPr/>
          <p:nvPr userDrawn="1"/>
        </p:nvSpPr>
        <p:spPr>
          <a:xfrm rot="7298516">
            <a:off x="8841357" y="4473029"/>
            <a:ext cx="1439601" cy="1634934"/>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1" name="Oval 40">
            <a:extLst>
              <a:ext uri="{FF2B5EF4-FFF2-40B4-BE49-F238E27FC236}">
                <a16:creationId xmlns:a16="http://schemas.microsoft.com/office/drawing/2014/main" id="{AA1F74C1-3656-B307-1A34-1158DC49D439}"/>
              </a:ext>
            </a:extLst>
          </p:cNvPr>
          <p:cNvSpPr/>
          <p:nvPr userDrawn="1"/>
        </p:nvSpPr>
        <p:spPr>
          <a:xfrm>
            <a:off x="7400624" y="2933518"/>
            <a:ext cx="1959795" cy="1959795"/>
          </a:xfrm>
          <a:prstGeom prst="ellipse">
            <a:avLst/>
          </a:prstGeom>
          <a:solidFill>
            <a:schemeClr val="tx1">
              <a:alpha val="86565"/>
            </a:schemeClr>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04BA1D4-B119-7D01-7C8A-ED8C445EC0EE}"/>
              </a:ext>
            </a:extLst>
          </p:cNvPr>
          <p:cNvSpPr/>
          <p:nvPr userDrawn="1"/>
        </p:nvSpPr>
        <p:spPr>
          <a:xfrm>
            <a:off x="9104861" y="4493529"/>
            <a:ext cx="1191182" cy="1191182"/>
          </a:xfrm>
          <a:prstGeom prst="ellipse">
            <a:avLst/>
          </a:prstGeom>
          <a:solidFill>
            <a:schemeClr val="tx1">
              <a:alpha val="47214"/>
            </a:schemeClr>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51B69B4-37C0-0E31-5328-D83B2BC88538}"/>
              </a:ext>
            </a:extLst>
          </p:cNvPr>
          <p:cNvSpPr/>
          <p:nvPr userDrawn="1"/>
        </p:nvSpPr>
        <p:spPr>
          <a:xfrm>
            <a:off x="8360735" y="175604"/>
            <a:ext cx="3255021" cy="3255021"/>
          </a:xfrm>
          <a:prstGeom prst="ellipse">
            <a:avLst/>
          </a:prstGeom>
          <a:solidFill>
            <a:schemeClr val="tx1">
              <a:alpha val="84000"/>
            </a:schemeClr>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72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C0D399-C01F-20B8-164F-CEB9492FA38A}"/>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787908" y="2751891"/>
            <a:ext cx="3932167" cy="1354217"/>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a:ln>
                  <a:noFill/>
                </a:ln>
                <a:solidFill>
                  <a:schemeClr val="tx2"/>
                </a:solidFill>
                <a:effectLst/>
                <a:uLnTx/>
                <a:uFillTx/>
                <a:latin typeface="+mj-lt"/>
                <a:cs typeface="Segoe UI" panose="020B0502040204020203" pitchFamily="34" charset="0"/>
              </a:rPr>
              <a:t>Key Discussion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a:ln>
                  <a:noFill/>
                </a:ln>
                <a:solidFill>
                  <a:schemeClr val="tx2"/>
                </a:solidFill>
                <a:effectLst/>
                <a:uLnTx/>
                <a:uFillTx/>
                <a:latin typeface="+mj-lt"/>
                <a:cs typeface="Segoe UI" panose="020B0502040204020203" pitchFamily="34" charset="0"/>
              </a:rPr>
              <a:t>Topics</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514350"/>
            <a:ext cx="4800600" cy="5829300"/>
          </a:xfrm>
        </p:spPr>
        <p:txBody>
          <a:bodyPr anchor="ctr">
            <a:normAutofit/>
          </a:bodyPr>
          <a:lstStyle>
            <a:lvl1pPr marL="594360" indent="-457200" algn="l">
              <a:lnSpc>
                <a:spcPct val="100000"/>
              </a:lnSpc>
              <a:spcAft>
                <a:spcPts val="3000"/>
              </a:spcAft>
              <a:defRPr sz="2000" b="0" i="0">
                <a:latin typeface="Segoe UI" panose="020B0502040204020203" pitchFamily="34" charset="0"/>
                <a:cs typeface="Segoe UI" panose="020B0502040204020203" pitchFamily="34" charset="0"/>
              </a:defRPr>
            </a:lvl1pPr>
            <a:lvl2pPr marL="868680" indent="-274320" algn="l">
              <a:lnSpc>
                <a:spcPct val="100000"/>
              </a:lnSpc>
              <a:spcAft>
                <a:spcPts val="3000"/>
              </a:spcAft>
              <a:defRPr sz="1800" b="0" i="0">
                <a:latin typeface="Segoe UI" panose="020B0502040204020203" pitchFamily="34" charset="0"/>
                <a:cs typeface="Segoe UI" panose="020B0502040204020203" pitchFamily="34" charset="0"/>
              </a:defRPr>
            </a:lvl2pPr>
            <a:lvl3pPr marL="1143000" algn="l">
              <a:lnSpc>
                <a:spcPct val="100000"/>
              </a:lnSpc>
              <a:spcAft>
                <a:spcPts val="3000"/>
              </a:spcAft>
              <a:defRPr sz="1600" b="0" i="0">
                <a:latin typeface="Segoe UI" panose="020B0502040204020203" pitchFamily="34" charset="0"/>
                <a:cs typeface="Segoe UI" panose="020B0502040204020203" pitchFamily="34" charset="0"/>
              </a:defRPr>
            </a:lvl3pPr>
            <a:lvl4pPr marL="1463040" algn="l">
              <a:lnSpc>
                <a:spcPct val="100000"/>
              </a:lnSpc>
              <a:spcAft>
                <a:spcPts val="3000"/>
              </a:spcAft>
              <a:defRPr sz="1400" b="0" i="0">
                <a:latin typeface="Segoe UI" panose="020B0502040204020203" pitchFamily="34" charset="0"/>
                <a:cs typeface="Segoe UI" panose="020B0502040204020203" pitchFamily="34" charset="0"/>
              </a:defRPr>
            </a:lvl4pPr>
            <a:lvl5pPr marL="1783080" algn="l">
              <a:lnSpc>
                <a:spcPct val="100000"/>
              </a:lnSpc>
              <a:spcAft>
                <a:spcPts val="3000"/>
              </a:spcAft>
              <a:defRPr sz="1400" b="0" i="0">
                <a:latin typeface="Segoe UI" panose="020B0502040204020203" pitchFamily="34" charset="0"/>
                <a:cs typeface="Segoe UI" panose="020B0502040204020203" pitchFamily="34" charset="0"/>
              </a:defRPr>
            </a:lvl5pPr>
          </a:lstStyle>
          <a:p>
            <a:pPr lvl="0"/>
            <a:r>
              <a:rPr lang="en-US"/>
              <a:t>What is the setting of your story?</a:t>
            </a:r>
          </a:p>
          <a:p>
            <a:pPr lvl="0"/>
            <a:r>
              <a:rPr lang="en-US"/>
              <a:t>Who are the characters involved?</a:t>
            </a:r>
          </a:p>
          <a:p>
            <a:pPr lvl="0"/>
            <a:r>
              <a:rPr lang="en-US"/>
              <a:t>What conflict are you resolving?</a:t>
            </a:r>
          </a:p>
          <a:p>
            <a:pPr lvl="0"/>
            <a:r>
              <a:rPr lang="en-US"/>
              <a:t>What is your BIG idea?</a:t>
            </a:r>
          </a:p>
          <a:p>
            <a:pPr lvl="0"/>
            <a:r>
              <a:rPr lang="en-US"/>
              <a:t>How will you resolve the conflict?</a:t>
            </a:r>
          </a:p>
        </p:txBody>
      </p:sp>
      <p:sp>
        <p:nvSpPr>
          <p:cNvPr id="16" name="Text Placeholder 15">
            <a:extLst>
              <a:ext uri="{FF2B5EF4-FFF2-40B4-BE49-F238E27FC236}">
                <a16:creationId xmlns:a16="http://schemas.microsoft.com/office/drawing/2014/main" id="{3E43F5B2-499D-159B-959F-D650D0C9E9A1}"/>
              </a:ext>
            </a:extLst>
          </p:cNvPr>
          <p:cNvSpPr>
            <a:spLocks noGrp="1" noChangeAspect="1"/>
          </p:cNvSpPr>
          <p:nvPr>
            <p:ph type="body" sz="quarter" idx="17" hasCustomPrompt="1"/>
          </p:nvPr>
        </p:nvSpPr>
        <p:spPr>
          <a:xfrm>
            <a:off x="5695950" y="188595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1</a:t>
            </a:r>
          </a:p>
        </p:txBody>
      </p:sp>
      <p:sp>
        <p:nvSpPr>
          <p:cNvPr id="17" name="Text Placeholder 16">
            <a:extLst>
              <a:ext uri="{FF2B5EF4-FFF2-40B4-BE49-F238E27FC236}">
                <a16:creationId xmlns:a16="http://schemas.microsoft.com/office/drawing/2014/main" id="{239B8060-10DD-9CAB-82F1-5B8306F2D972}"/>
              </a:ext>
            </a:extLst>
          </p:cNvPr>
          <p:cNvSpPr>
            <a:spLocks noGrp="1" noChangeAspect="1"/>
          </p:cNvSpPr>
          <p:nvPr>
            <p:ph type="body" sz="quarter" idx="18" hasCustomPrompt="1"/>
          </p:nvPr>
        </p:nvSpPr>
        <p:spPr>
          <a:xfrm>
            <a:off x="5695950" y="25488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2</a:t>
            </a:r>
          </a:p>
        </p:txBody>
      </p:sp>
      <p:sp>
        <p:nvSpPr>
          <p:cNvPr id="18" name="Text Placeholder 17">
            <a:extLst>
              <a:ext uri="{FF2B5EF4-FFF2-40B4-BE49-F238E27FC236}">
                <a16:creationId xmlns:a16="http://schemas.microsoft.com/office/drawing/2014/main" id="{945DB81B-60AB-3A2A-B8B6-EBF034C68E6B}"/>
              </a:ext>
            </a:extLst>
          </p:cNvPr>
          <p:cNvSpPr>
            <a:spLocks noGrp="1" noChangeAspect="1"/>
          </p:cNvSpPr>
          <p:nvPr>
            <p:ph type="body" sz="quarter" idx="19" hasCustomPrompt="1"/>
          </p:nvPr>
        </p:nvSpPr>
        <p:spPr>
          <a:xfrm>
            <a:off x="5695950" y="32346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3</a:t>
            </a:r>
          </a:p>
        </p:txBody>
      </p:sp>
      <p:sp>
        <p:nvSpPr>
          <p:cNvPr id="19" name="Text Placeholder 18">
            <a:extLst>
              <a:ext uri="{FF2B5EF4-FFF2-40B4-BE49-F238E27FC236}">
                <a16:creationId xmlns:a16="http://schemas.microsoft.com/office/drawing/2014/main" id="{154F6482-A3F9-06E3-BB23-3F60ED96BA00}"/>
              </a:ext>
            </a:extLst>
          </p:cNvPr>
          <p:cNvSpPr>
            <a:spLocks noGrp="1" noChangeAspect="1"/>
          </p:cNvSpPr>
          <p:nvPr>
            <p:ph type="body" sz="quarter" idx="20" hasCustomPrompt="1"/>
          </p:nvPr>
        </p:nvSpPr>
        <p:spPr>
          <a:xfrm>
            <a:off x="5695950" y="39319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4</a:t>
            </a:r>
          </a:p>
        </p:txBody>
      </p:sp>
      <p:sp>
        <p:nvSpPr>
          <p:cNvPr id="20" name="Text Placeholder 19">
            <a:extLst>
              <a:ext uri="{FF2B5EF4-FFF2-40B4-BE49-F238E27FC236}">
                <a16:creationId xmlns:a16="http://schemas.microsoft.com/office/drawing/2014/main" id="{FEC6761A-8222-D725-87CA-704118A3BF8E}"/>
              </a:ext>
            </a:extLst>
          </p:cNvPr>
          <p:cNvSpPr>
            <a:spLocks noGrp="1" noChangeAspect="1"/>
          </p:cNvSpPr>
          <p:nvPr>
            <p:ph type="body" sz="quarter" idx="21" hasCustomPrompt="1"/>
          </p:nvPr>
        </p:nvSpPr>
        <p:spPr>
          <a:xfrm>
            <a:off x="5695950" y="46177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0">
                <a:schemeClr val="accent2"/>
              </a:gs>
              <a:gs pos="100000">
                <a:schemeClr val="accent6">
                  <a:lumMod val="20000"/>
                  <a:lumOff val="80000"/>
                </a:schemeClr>
              </a:gs>
              <a:gs pos="73000">
                <a:schemeClr val="accent1">
                  <a:lumMod val="60000"/>
                  <a:lumOff val="40000"/>
                </a:schemeClr>
              </a:gs>
              <a:gs pos="36000">
                <a:schemeClr val="accent2">
                  <a:lumMod val="60000"/>
                  <a:lumOff val="40000"/>
                </a:schemeClr>
              </a:gs>
            </a:gsLst>
            <a:lin ang="3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5</a:t>
            </a:r>
          </a:p>
        </p:txBody>
      </p:sp>
    </p:spTree>
    <p:extLst>
      <p:ext uri="{BB962C8B-B14F-4D97-AF65-F5344CB8AC3E}">
        <p14:creationId xmlns:p14="http://schemas.microsoft.com/office/powerpoint/2010/main" val="31758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281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5F2DC8-7A7D-F3B1-25B4-7661BC865BAD}"/>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D8D624BA-FFC7-7697-A821-AB453FB8BE48}"/>
              </a:ext>
            </a:extLst>
          </p:cNvPr>
          <p:cNvSpPr/>
          <p:nvPr userDrawn="1"/>
        </p:nvSpPr>
        <p:spPr>
          <a:xfrm rot="7298516">
            <a:off x="-90611" y="3316952"/>
            <a:ext cx="4076350" cy="4728692"/>
          </a:xfrm>
          <a:custGeom>
            <a:avLst/>
            <a:gdLst>
              <a:gd name="connsiteX0" fmla="*/ 47805 w 4076350"/>
              <a:gd name="connsiteY0" fmla="*/ 3739556 h 4728692"/>
              <a:gd name="connsiteX1" fmla="*/ 2906 w 4076350"/>
              <a:gd name="connsiteY1" fmla="*/ 3617992 h 4728692"/>
              <a:gd name="connsiteX2" fmla="*/ 4692 w 4076350"/>
              <a:gd name="connsiteY2" fmla="*/ 3573576 h 4728692"/>
              <a:gd name="connsiteX3" fmla="*/ 0 w 4076350"/>
              <a:gd name="connsiteY3" fmla="*/ 3573576 h 4728692"/>
              <a:gd name="connsiteX4" fmla="*/ 1 w 4076350"/>
              <a:gd name="connsiteY4" fmla="*/ 1335500 h 4728692"/>
              <a:gd name="connsiteX5" fmla="*/ 9058 w 4076350"/>
              <a:gd name="connsiteY5" fmla="*/ 1335500 h 4728692"/>
              <a:gd name="connsiteX6" fmla="*/ 12254 w 4076350"/>
              <a:gd name="connsiteY6" fmla="*/ 1255992 h 4728692"/>
              <a:gd name="connsiteX7" fmla="*/ 105926 w 4076350"/>
              <a:gd name="connsiteY7" fmla="*/ 1093634 h 4728692"/>
              <a:gd name="connsiteX8" fmla="*/ 135613 w 4076350"/>
              <a:gd name="connsiteY8" fmla="*/ 1070901 h 4728692"/>
              <a:gd name="connsiteX9" fmla="*/ 134803 w 4076350"/>
              <a:gd name="connsiteY9" fmla="*/ 1069587 h 4728692"/>
              <a:gd name="connsiteX10" fmla="*/ 147830 w 4076350"/>
              <a:gd name="connsiteY10" fmla="*/ 1061545 h 4728692"/>
              <a:gd name="connsiteX11" fmla="*/ 158408 w 4076350"/>
              <a:gd name="connsiteY11" fmla="*/ 1053446 h 4728692"/>
              <a:gd name="connsiteX12" fmla="*/ 170392 w 4076350"/>
              <a:gd name="connsiteY12" fmla="*/ 1047619 h 4728692"/>
              <a:gd name="connsiteX13" fmla="*/ 1775558 w 4076350"/>
              <a:gd name="connsiteY13" fmla="*/ 56782 h 4728692"/>
              <a:gd name="connsiteX14" fmla="*/ 1786138 w 4076350"/>
              <a:gd name="connsiteY14" fmla="*/ 48682 h 4728692"/>
              <a:gd name="connsiteX15" fmla="*/ 1798122 w 4076350"/>
              <a:gd name="connsiteY15" fmla="*/ 42855 h 4728692"/>
              <a:gd name="connsiteX16" fmla="*/ 1825240 w 4076350"/>
              <a:gd name="connsiteY16" fmla="*/ 26115 h 4728692"/>
              <a:gd name="connsiteX17" fmla="*/ 1826928 w 4076350"/>
              <a:gd name="connsiteY17" fmla="*/ 28849 h 4728692"/>
              <a:gd name="connsiteX18" fmla="*/ 1845586 w 4076350"/>
              <a:gd name="connsiteY18" fmla="*/ 19777 h 4728692"/>
              <a:gd name="connsiteX19" fmla="*/ 1954951 w 4076350"/>
              <a:gd name="connsiteY19" fmla="*/ 0 h 4728692"/>
              <a:gd name="connsiteX20" fmla="*/ 1986854 w 4076350"/>
              <a:gd name="connsiteY20" fmla="*/ 5166 h 4728692"/>
              <a:gd name="connsiteX21" fmla="*/ 4076350 w 4076350"/>
              <a:gd name="connsiteY21" fmla="*/ 3396031 h 4728692"/>
              <a:gd name="connsiteX22" fmla="*/ 1913689 w 4076350"/>
              <a:gd name="connsiteY22" fmla="*/ 4728692 h 4728692"/>
              <a:gd name="connsiteX23" fmla="*/ 152812 w 4076350"/>
              <a:gd name="connsiteY23" fmla="*/ 3841618 h 4728692"/>
              <a:gd name="connsiteX24" fmla="*/ 136351 w 4076350"/>
              <a:gd name="connsiteY24" fmla="*/ 3834178 h 4728692"/>
              <a:gd name="connsiteX25" fmla="*/ 47805 w 4076350"/>
              <a:gd name="connsiteY25" fmla="*/ 3739556 h 472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76350" h="4728692">
                <a:moveTo>
                  <a:pt x="47805" y="3739556"/>
                </a:moveTo>
                <a:cubicBezTo>
                  <a:pt x="24139" y="3701214"/>
                  <a:pt x="9361" y="3659890"/>
                  <a:pt x="2906" y="3617992"/>
                </a:cubicBezTo>
                <a:lnTo>
                  <a:pt x="4692" y="3573576"/>
                </a:lnTo>
                <a:lnTo>
                  <a:pt x="0" y="3573576"/>
                </a:lnTo>
                <a:lnTo>
                  <a:pt x="1" y="1335500"/>
                </a:lnTo>
                <a:lnTo>
                  <a:pt x="9058" y="1335500"/>
                </a:lnTo>
                <a:lnTo>
                  <a:pt x="12254" y="1255992"/>
                </a:lnTo>
                <a:cubicBezTo>
                  <a:pt x="26679" y="1195036"/>
                  <a:pt x="58543" y="1138208"/>
                  <a:pt x="105926" y="1093634"/>
                </a:cubicBezTo>
                <a:lnTo>
                  <a:pt x="135613" y="1070901"/>
                </a:lnTo>
                <a:lnTo>
                  <a:pt x="134803" y="1069587"/>
                </a:lnTo>
                <a:lnTo>
                  <a:pt x="147830" y="1061545"/>
                </a:lnTo>
                <a:lnTo>
                  <a:pt x="158408" y="1053446"/>
                </a:lnTo>
                <a:lnTo>
                  <a:pt x="170392" y="1047619"/>
                </a:lnTo>
                <a:lnTo>
                  <a:pt x="1775558" y="56782"/>
                </a:lnTo>
                <a:lnTo>
                  <a:pt x="1786138" y="48682"/>
                </a:lnTo>
                <a:lnTo>
                  <a:pt x="1798122" y="42855"/>
                </a:lnTo>
                <a:lnTo>
                  <a:pt x="1825240" y="26115"/>
                </a:lnTo>
                <a:lnTo>
                  <a:pt x="1826928" y="28849"/>
                </a:lnTo>
                <a:lnTo>
                  <a:pt x="1845586" y="19777"/>
                </a:lnTo>
                <a:cubicBezTo>
                  <a:pt x="1881218" y="6723"/>
                  <a:pt x="1918211" y="257"/>
                  <a:pt x="1954951" y="0"/>
                </a:cubicBezTo>
                <a:lnTo>
                  <a:pt x="1986854" y="5166"/>
                </a:lnTo>
                <a:lnTo>
                  <a:pt x="4076350" y="3396031"/>
                </a:lnTo>
                <a:lnTo>
                  <a:pt x="1913689" y="4728692"/>
                </a:lnTo>
                <a:lnTo>
                  <a:pt x="152812" y="3841618"/>
                </a:lnTo>
                <a:lnTo>
                  <a:pt x="136351" y="3834178"/>
                </a:lnTo>
                <a:cubicBezTo>
                  <a:pt x="101791" y="3809629"/>
                  <a:pt x="71474" y="3777897"/>
                  <a:pt x="47805" y="3739556"/>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508303AF-36F1-7A17-9867-99CADC337D99}"/>
              </a:ext>
            </a:extLst>
          </p:cNvPr>
          <p:cNvSpPr/>
          <p:nvPr userDrawn="1"/>
        </p:nvSpPr>
        <p:spPr>
          <a:xfrm rot="7298516">
            <a:off x="1113223" y="476488"/>
            <a:ext cx="1774432" cy="2015197"/>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Oval 11">
            <a:extLst>
              <a:ext uri="{FF2B5EF4-FFF2-40B4-BE49-F238E27FC236}">
                <a16:creationId xmlns:a16="http://schemas.microsoft.com/office/drawing/2014/main" id="{D5BE828B-A3D3-519C-0836-C418C895AF09}"/>
              </a:ext>
            </a:extLst>
          </p:cNvPr>
          <p:cNvSpPr/>
          <p:nvPr userDrawn="1"/>
        </p:nvSpPr>
        <p:spPr>
          <a:xfrm>
            <a:off x="1256166" y="303539"/>
            <a:ext cx="1959795" cy="1959795"/>
          </a:xfrm>
          <a:prstGeom prst="ellipse">
            <a:avLst/>
          </a:prstGeom>
          <a:solidFill>
            <a:schemeClr val="tx1">
              <a:alpha val="86565"/>
            </a:schemeClr>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57178159-F83F-9E40-FFA2-7DFE92FEE800}"/>
              </a:ext>
            </a:extLst>
          </p:cNvPr>
          <p:cNvSpPr/>
          <p:nvPr userDrawn="1"/>
        </p:nvSpPr>
        <p:spPr>
          <a:xfrm rot="7298516">
            <a:off x="3150892" y="2171751"/>
            <a:ext cx="1439601" cy="1634934"/>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Oval 13">
            <a:extLst>
              <a:ext uri="{FF2B5EF4-FFF2-40B4-BE49-F238E27FC236}">
                <a16:creationId xmlns:a16="http://schemas.microsoft.com/office/drawing/2014/main" id="{9D003B70-DDE6-1773-1589-A42F892B72DE}"/>
              </a:ext>
            </a:extLst>
          </p:cNvPr>
          <p:cNvSpPr/>
          <p:nvPr userDrawn="1"/>
        </p:nvSpPr>
        <p:spPr>
          <a:xfrm>
            <a:off x="3414396" y="2192251"/>
            <a:ext cx="1191182" cy="1191182"/>
          </a:xfrm>
          <a:prstGeom prst="ellipse">
            <a:avLst/>
          </a:prstGeom>
          <a:solidFill>
            <a:schemeClr val="tx1">
              <a:alpha val="47214"/>
            </a:schemeClr>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838AFA-0E51-D4B4-0086-D157016A32CD}"/>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723900" y="3931914"/>
            <a:ext cx="10744200" cy="307777"/>
          </a:xfrm>
        </p:spPr>
        <p:txBody>
          <a:bodyPr>
            <a:spAutoFit/>
          </a:bodyPr>
          <a:lstStyle>
            <a:lvl1pPr marL="0" indent="0" algn="ctr">
              <a:buNone/>
              <a:defRPr sz="2000" b="0" i="0">
                <a:solidFill>
                  <a:schemeClr val="tx1">
                    <a:tint val="75000"/>
                  </a:schemeClr>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Subtext for your big idea.</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723900" y="3082005"/>
            <a:ext cx="10744200" cy="664797"/>
          </a:xfrm>
        </p:spPr>
        <p:txBody>
          <a:bodyPr lIns="0" tIns="0" rIns="0" bIns="0" anchor="b">
            <a:spAutoFit/>
          </a:bodyPr>
          <a:lstStyle>
            <a:lvl1pPr algn="ctr">
              <a:defRPr sz="4800"/>
            </a:lvl1pPr>
          </a:lstStyle>
          <a:p>
            <a:r>
              <a:rPr lang="en-US"/>
              <a:t>What is your big idea?</a:t>
            </a:r>
          </a:p>
        </p:txBody>
      </p:sp>
      <p:sp>
        <p:nvSpPr>
          <p:cNvPr id="13" name="Freeform 12">
            <a:extLst>
              <a:ext uri="{FF2B5EF4-FFF2-40B4-BE49-F238E27FC236}">
                <a16:creationId xmlns:a16="http://schemas.microsoft.com/office/drawing/2014/main" id="{A4BFEC26-2025-2258-1B7F-2C5FEE4DBE16}"/>
              </a:ext>
            </a:extLst>
          </p:cNvPr>
          <p:cNvSpPr/>
          <p:nvPr userDrawn="1"/>
        </p:nvSpPr>
        <p:spPr>
          <a:xfrm rot="7298516">
            <a:off x="8187025" y="4904152"/>
            <a:ext cx="2346919" cy="2891695"/>
          </a:xfrm>
          <a:custGeom>
            <a:avLst/>
            <a:gdLst>
              <a:gd name="connsiteX0" fmla="*/ 30130 w 2346919"/>
              <a:gd name="connsiteY0" fmla="*/ 2176380 h 2891695"/>
              <a:gd name="connsiteX1" fmla="*/ 1831 w 2346919"/>
              <a:gd name="connsiteY1" fmla="*/ 2099763 h 2891695"/>
              <a:gd name="connsiteX2" fmla="*/ 2957 w 2346919"/>
              <a:gd name="connsiteY2" fmla="*/ 2071770 h 2891695"/>
              <a:gd name="connsiteX3" fmla="*/ 0 w 2346919"/>
              <a:gd name="connsiteY3" fmla="*/ 2071770 h 2891695"/>
              <a:gd name="connsiteX4" fmla="*/ 1 w 2346919"/>
              <a:gd name="connsiteY4" fmla="*/ 661211 h 2891695"/>
              <a:gd name="connsiteX5" fmla="*/ 5708 w 2346919"/>
              <a:gd name="connsiteY5" fmla="*/ 661211 h 2891695"/>
              <a:gd name="connsiteX6" fmla="*/ 7724 w 2346919"/>
              <a:gd name="connsiteY6" fmla="*/ 611101 h 2891695"/>
              <a:gd name="connsiteX7" fmla="*/ 66760 w 2346919"/>
              <a:gd name="connsiteY7" fmla="*/ 508774 h 2891695"/>
              <a:gd name="connsiteX8" fmla="*/ 85471 w 2346919"/>
              <a:gd name="connsiteY8" fmla="*/ 494446 h 2891695"/>
              <a:gd name="connsiteX9" fmla="*/ 84960 w 2346919"/>
              <a:gd name="connsiteY9" fmla="*/ 493618 h 2891695"/>
              <a:gd name="connsiteX10" fmla="*/ 93171 w 2346919"/>
              <a:gd name="connsiteY10" fmla="*/ 488549 h 2891695"/>
              <a:gd name="connsiteX11" fmla="*/ 99838 w 2346919"/>
              <a:gd name="connsiteY11" fmla="*/ 483445 h 2891695"/>
              <a:gd name="connsiteX12" fmla="*/ 107390 w 2346919"/>
              <a:gd name="connsiteY12" fmla="*/ 479773 h 2891695"/>
              <a:gd name="connsiteX13" fmla="*/ 884626 w 2346919"/>
              <a:gd name="connsiteY13" fmla="*/ 0 h 2891695"/>
              <a:gd name="connsiteX14" fmla="*/ 2346919 w 2346919"/>
              <a:gd name="connsiteY14" fmla="*/ 2373029 h 2891695"/>
              <a:gd name="connsiteX15" fmla="*/ 1549084 w 2346919"/>
              <a:gd name="connsiteY15" fmla="*/ 2865517 h 2891695"/>
              <a:gd name="connsiteX16" fmla="*/ 1547596 w 2346919"/>
              <a:gd name="connsiteY16" fmla="*/ 2863107 h 2891695"/>
              <a:gd name="connsiteX17" fmla="*/ 1514442 w 2346919"/>
              <a:gd name="connsiteY17" fmla="*/ 2879226 h 2891695"/>
              <a:gd name="connsiteX18" fmla="*/ 1377540 w 2346919"/>
              <a:gd name="connsiteY18" fmla="*/ 2880683 h 2891695"/>
              <a:gd name="connsiteX19" fmla="*/ 1359840 w 2346919"/>
              <a:gd name="connsiteY19" fmla="*/ 2871085 h 2891695"/>
              <a:gd name="connsiteX20" fmla="*/ 1357370 w 2346919"/>
              <a:gd name="connsiteY20" fmla="*/ 2875987 h 2891695"/>
              <a:gd name="connsiteX21" fmla="*/ 96311 w 2346919"/>
              <a:gd name="connsiteY21" fmla="*/ 2240705 h 2891695"/>
              <a:gd name="connsiteX22" fmla="*/ 85936 w 2346919"/>
              <a:gd name="connsiteY22" fmla="*/ 2236015 h 2891695"/>
              <a:gd name="connsiteX23" fmla="*/ 30130 w 2346919"/>
              <a:gd name="connsiteY23" fmla="*/ 2176380 h 28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6919" h="2891695">
                <a:moveTo>
                  <a:pt x="30130" y="2176380"/>
                </a:moveTo>
                <a:cubicBezTo>
                  <a:pt x="15213" y="2152214"/>
                  <a:pt x="5900" y="2126169"/>
                  <a:pt x="1831" y="2099763"/>
                </a:cubicBezTo>
                <a:lnTo>
                  <a:pt x="2957" y="2071770"/>
                </a:lnTo>
                <a:lnTo>
                  <a:pt x="0" y="2071770"/>
                </a:lnTo>
                <a:lnTo>
                  <a:pt x="1" y="661211"/>
                </a:lnTo>
                <a:lnTo>
                  <a:pt x="5708" y="661211"/>
                </a:lnTo>
                <a:lnTo>
                  <a:pt x="7724" y="611101"/>
                </a:lnTo>
                <a:cubicBezTo>
                  <a:pt x="16815" y="572682"/>
                  <a:pt x="36897" y="536866"/>
                  <a:pt x="66760" y="508774"/>
                </a:cubicBezTo>
                <a:lnTo>
                  <a:pt x="85471" y="494446"/>
                </a:lnTo>
                <a:lnTo>
                  <a:pt x="84960" y="493618"/>
                </a:lnTo>
                <a:lnTo>
                  <a:pt x="93171" y="488549"/>
                </a:lnTo>
                <a:lnTo>
                  <a:pt x="99838" y="483445"/>
                </a:lnTo>
                <a:lnTo>
                  <a:pt x="107390" y="479773"/>
                </a:lnTo>
                <a:lnTo>
                  <a:pt x="884626" y="0"/>
                </a:lnTo>
                <a:lnTo>
                  <a:pt x="2346919" y="2373029"/>
                </a:lnTo>
                <a:lnTo>
                  <a:pt x="1549084" y="2865517"/>
                </a:lnTo>
                <a:lnTo>
                  <a:pt x="1547596" y="2863107"/>
                </a:lnTo>
                <a:lnTo>
                  <a:pt x="1514442" y="2879226"/>
                </a:lnTo>
                <a:cubicBezTo>
                  <a:pt x="1469528" y="2895681"/>
                  <a:pt x="1421183" y="2895525"/>
                  <a:pt x="1377540" y="2880683"/>
                </a:cubicBezTo>
                <a:lnTo>
                  <a:pt x="1359840" y="2871085"/>
                </a:lnTo>
                <a:lnTo>
                  <a:pt x="1357370" y="2875987"/>
                </a:lnTo>
                <a:lnTo>
                  <a:pt x="96311" y="2240705"/>
                </a:lnTo>
                <a:lnTo>
                  <a:pt x="85936" y="2236015"/>
                </a:lnTo>
                <a:cubicBezTo>
                  <a:pt x="64154" y="2220543"/>
                  <a:pt x="45047" y="2200544"/>
                  <a:pt x="30130" y="2176380"/>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Oval 3">
            <a:extLst>
              <a:ext uri="{FF2B5EF4-FFF2-40B4-BE49-F238E27FC236}">
                <a16:creationId xmlns:a16="http://schemas.microsoft.com/office/drawing/2014/main" id="{367478B2-5D39-B4ED-D1E4-3B9BCFE0B131}"/>
              </a:ext>
            </a:extLst>
          </p:cNvPr>
          <p:cNvSpPr/>
          <p:nvPr userDrawn="1"/>
        </p:nvSpPr>
        <p:spPr>
          <a:xfrm>
            <a:off x="8099478" y="4558285"/>
            <a:ext cx="3255021" cy="3255021"/>
          </a:xfrm>
          <a:prstGeom prst="ellipse">
            <a:avLst/>
          </a:prstGeom>
          <a:solidFill>
            <a:schemeClr val="tx1">
              <a:alpha val="84000"/>
            </a:schemeClr>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343AEEFE-8AC0-2AAE-83F3-8F802554B9A2}"/>
              </a:ext>
            </a:extLst>
          </p:cNvPr>
          <p:cNvSpPr/>
          <p:nvPr userDrawn="1"/>
        </p:nvSpPr>
        <p:spPr>
          <a:xfrm rot="7298516">
            <a:off x="10134122" y="4005175"/>
            <a:ext cx="1439601" cy="1634934"/>
          </a:xfrm>
          <a:custGeom>
            <a:avLst/>
            <a:gdLst>
              <a:gd name="connsiteX0" fmla="*/ 33230 w 2983496"/>
              <a:gd name="connsiteY0" fmla="*/ 2599393 h 3388313"/>
              <a:gd name="connsiteX1" fmla="*/ 2020 w 2983496"/>
              <a:gd name="connsiteY1" fmla="*/ 2514893 h 3388313"/>
              <a:gd name="connsiteX2" fmla="*/ 3261 w 2983496"/>
              <a:gd name="connsiteY2" fmla="*/ 2484019 h 3388313"/>
              <a:gd name="connsiteX3" fmla="*/ 0 w 2983496"/>
              <a:gd name="connsiteY3" fmla="*/ 2484019 h 3388313"/>
              <a:gd name="connsiteX4" fmla="*/ 1 w 2983496"/>
              <a:gd name="connsiteY4" fmla="*/ 928316 h 3388313"/>
              <a:gd name="connsiteX5" fmla="*/ 6296 w 2983496"/>
              <a:gd name="connsiteY5" fmla="*/ 928316 h 3388313"/>
              <a:gd name="connsiteX6" fmla="*/ 8518 w 2983496"/>
              <a:gd name="connsiteY6" fmla="*/ 873049 h 3388313"/>
              <a:gd name="connsiteX7" fmla="*/ 73630 w 2983496"/>
              <a:gd name="connsiteY7" fmla="*/ 760193 h 3388313"/>
              <a:gd name="connsiteX8" fmla="*/ 94266 w 2983496"/>
              <a:gd name="connsiteY8" fmla="*/ 744391 h 3388313"/>
              <a:gd name="connsiteX9" fmla="*/ 93703 w 2983496"/>
              <a:gd name="connsiteY9" fmla="*/ 743478 h 3388313"/>
              <a:gd name="connsiteX10" fmla="*/ 102758 w 2983496"/>
              <a:gd name="connsiteY10" fmla="*/ 737888 h 3388313"/>
              <a:gd name="connsiteX11" fmla="*/ 110111 w 2983496"/>
              <a:gd name="connsiteY11" fmla="*/ 732258 h 3388313"/>
              <a:gd name="connsiteX12" fmla="*/ 118441 w 2983496"/>
              <a:gd name="connsiteY12" fmla="*/ 728208 h 3388313"/>
              <a:gd name="connsiteX13" fmla="*/ 1234204 w 2983496"/>
              <a:gd name="connsiteY13" fmla="*/ 39470 h 3388313"/>
              <a:gd name="connsiteX14" fmla="*/ 1241558 w 2983496"/>
              <a:gd name="connsiteY14" fmla="*/ 33839 h 3388313"/>
              <a:gd name="connsiteX15" fmla="*/ 1249888 w 2983496"/>
              <a:gd name="connsiteY15" fmla="*/ 29789 h 3388313"/>
              <a:gd name="connsiteX16" fmla="*/ 1268738 w 2983496"/>
              <a:gd name="connsiteY16" fmla="*/ 18153 h 3388313"/>
              <a:gd name="connsiteX17" fmla="*/ 1269911 w 2983496"/>
              <a:gd name="connsiteY17" fmla="*/ 20053 h 3388313"/>
              <a:gd name="connsiteX18" fmla="*/ 1282881 w 2983496"/>
              <a:gd name="connsiteY18" fmla="*/ 13747 h 3388313"/>
              <a:gd name="connsiteX19" fmla="*/ 1358901 w 2983496"/>
              <a:gd name="connsiteY19" fmla="*/ 0 h 3388313"/>
              <a:gd name="connsiteX20" fmla="*/ 1430553 w 2983496"/>
              <a:gd name="connsiteY20" fmla="*/ 11603 h 3388313"/>
              <a:gd name="connsiteX21" fmla="*/ 1431852 w 2983496"/>
              <a:gd name="connsiteY21" fmla="*/ 9023 h 3388313"/>
              <a:gd name="connsiteX22" fmla="*/ 2834679 w 2983496"/>
              <a:gd name="connsiteY22" fmla="*/ 715723 h 3388313"/>
              <a:gd name="connsiteX23" fmla="*/ 2834132 w 2983496"/>
              <a:gd name="connsiteY23" fmla="*/ 716809 h 3388313"/>
              <a:gd name="connsiteX24" fmla="*/ 2886124 w 2983496"/>
              <a:gd name="connsiteY24" fmla="*/ 740312 h 3388313"/>
              <a:gd name="connsiteX25" fmla="*/ 2947673 w 2983496"/>
              <a:gd name="connsiteY25" fmla="*/ 806084 h 3388313"/>
              <a:gd name="connsiteX26" fmla="*/ 2978884 w 2983496"/>
              <a:gd name="connsiteY26" fmla="*/ 890583 h 3388313"/>
              <a:gd name="connsiteX27" fmla="*/ 2977367 w 2983496"/>
              <a:gd name="connsiteY27" fmla="*/ 928316 h 3388313"/>
              <a:gd name="connsiteX28" fmla="*/ 2983496 w 2983496"/>
              <a:gd name="connsiteY28" fmla="*/ 928316 h 3388313"/>
              <a:gd name="connsiteX29" fmla="*/ 2983496 w 2983496"/>
              <a:gd name="connsiteY29" fmla="*/ 2484019 h 3388313"/>
              <a:gd name="connsiteX30" fmla="*/ 2978186 w 2983496"/>
              <a:gd name="connsiteY30" fmla="*/ 2484019 h 3388313"/>
              <a:gd name="connsiteX31" fmla="*/ 2977751 w 2983496"/>
              <a:gd name="connsiteY31" fmla="*/ 2494820 h 3388313"/>
              <a:gd name="connsiteX32" fmla="*/ 2912639 w 2983496"/>
              <a:gd name="connsiteY32" fmla="*/ 2607676 h 3388313"/>
              <a:gd name="connsiteX33" fmla="*/ 2881782 w 2983496"/>
              <a:gd name="connsiteY33" fmla="*/ 2631305 h 3388313"/>
              <a:gd name="connsiteX34" fmla="*/ 2883517 w 2983496"/>
              <a:gd name="connsiteY34" fmla="*/ 2634116 h 3388313"/>
              <a:gd name="connsiteX35" fmla="*/ 1708482 w 2983496"/>
              <a:gd name="connsiteY35" fmla="*/ 3359441 h 3388313"/>
              <a:gd name="connsiteX36" fmla="*/ 1706841 w 2983496"/>
              <a:gd name="connsiteY36" fmla="*/ 3356783 h 3388313"/>
              <a:gd name="connsiteX37" fmla="*/ 1670276 w 2983496"/>
              <a:gd name="connsiteY37" fmla="*/ 3374561 h 3388313"/>
              <a:gd name="connsiteX38" fmla="*/ 1519287 w 2983496"/>
              <a:gd name="connsiteY38" fmla="*/ 3376168 h 3388313"/>
              <a:gd name="connsiteX39" fmla="*/ 1499765 w 2983496"/>
              <a:gd name="connsiteY39" fmla="*/ 3365582 h 3388313"/>
              <a:gd name="connsiteX40" fmla="*/ 1497041 w 2983496"/>
              <a:gd name="connsiteY40" fmla="*/ 3370988 h 3388313"/>
              <a:gd name="connsiteX41" fmla="*/ 106221 w 2983496"/>
              <a:gd name="connsiteY41" fmla="*/ 2670337 h 3388313"/>
              <a:gd name="connsiteX42" fmla="*/ 94779 w 2983496"/>
              <a:gd name="connsiteY42" fmla="*/ 2665165 h 3388313"/>
              <a:gd name="connsiteX43" fmla="*/ 33230 w 2983496"/>
              <a:gd name="connsiteY43" fmla="*/ 2599393 h 33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83496" h="3388313">
                <a:moveTo>
                  <a:pt x="33230" y="2599393"/>
                </a:moveTo>
                <a:cubicBezTo>
                  <a:pt x="16779" y="2572741"/>
                  <a:pt x="6507" y="2544016"/>
                  <a:pt x="2020" y="2514893"/>
                </a:cubicBezTo>
                <a:lnTo>
                  <a:pt x="3261" y="2484019"/>
                </a:lnTo>
                <a:lnTo>
                  <a:pt x="0" y="2484019"/>
                </a:lnTo>
                <a:lnTo>
                  <a:pt x="1" y="928316"/>
                </a:lnTo>
                <a:lnTo>
                  <a:pt x="6296" y="928316"/>
                </a:lnTo>
                <a:lnTo>
                  <a:pt x="8518" y="873049"/>
                </a:lnTo>
                <a:cubicBezTo>
                  <a:pt x="18545" y="830678"/>
                  <a:pt x="40694" y="791177"/>
                  <a:pt x="73630" y="760193"/>
                </a:cubicBezTo>
                <a:lnTo>
                  <a:pt x="94266" y="744391"/>
                </a:lnTo>
                <a:lnTo>
                  <a:pt x="93703" y="743478"/>
                </a:lnTo>
                <a:lnTo>
                  <a:pt x="102758" y="737888"/>
                </a:lnTo>
                <a:lnTo>
                  <a:pt x="110111" y="732258"/>
                </a:lnTo>
                <a:lnTo>
                  <a:pt x="118441" y="728208"/>
                </a:lnTo>
                <a:lnTo>
                  <a:pt x="1234204" y="39470"/>
                </a:lnTo>
                <a:lnTo>
                  <a:pt x="1241558" y="33839"/>
                </a:lnTo>
                <a:lnTo>
                  <a:pt x="1249888" y="29789"/>
                </a:lnTo>
                <a:lnTo>
                  <a:pt x="1268738" y="18153"/>
                </a:lnTo>
                <a:lnTo>
                  <a:pt x="1269911" y="20053"/>
                </a:lnTo>
                <a:lnTo>
                  <a:pt x="1282881" y="13747"/>
                </a:lnTo>
                <a:cubicBezTo>
                  <a:pt x="1307649" y="4673"/>
                  <a:pt x="1333363" y="179"/>
                  <a:pt x="1358901" y="0"/>
                </a:cubicBezTo>
                <a:lnTo>
                  <a:pt x="1430553" y="11603"/>
                </a:lnTo>
                <a:lnTo>
                  <a:pt x="1431852" y="9023"/>
                </a:lnTo>
                <a:lnTo>
                  <a:pt x="2834679" y="715723"/>
                </a:lnTo>
                <a:lnTo>
                  <a:pt x="2834132" y="716809"/>
                </a:lnTo>
                <a:lnTo>
                  <a:pt x="2886124" y="740312"/>
                </a:lnTo>
                <a:cubicBezTo>
                  <a:pt x="2910147" y="757376"/>
                  <a:pt x="2931222" y="779432"/>
                  <a:pt x="2947673" y="806084"/>
                </a:cubicBezTo>
                <a:cubicBezTo>
                  <a:pt x="2964125" y="832736"/>
                  <a:pt x="2974396" y="861460"/>
                  <a:pt x="2978884" y="890583"/>
                </a:cubicBezTo>
                <a:lnTo>
                  <a:pt x="2977367" y="928316"/>
                </a:lnTo>
                <a:lnTo>
                  <a:pt x="2983496" y="928316"/>
                </a:lnTo>
                <a:lnTo>
                  <a:pt x="2983496" y="2484019"/>
                </a:lnTo>
                <a:lnTo>
                  <a:pt x="2978186" y="2484019"/>
                </a:lnTo>
                <a:lnTo>
                  <a:pt x="2977751" y="2494820"/>
                </a:lnTo>
                <a:cubicBezTo>
                  <a:pt x="2967725" y="2537191"/>
                  <a:pt x="2945575" y="2576692"/>
                  <a:pt x="2912639" y="2607676"/>
                </a:cubicBezTo>
                <a:lnTo>
                  <a:pt x="2881782" y="2631305"/>
                </a:lnTo>
                <a:lnTo>
                  <a:pt x="2883517" y="2634116"/>
                </a:lnTo>
                <a:lnTo>
                  <a:pt x="1708482" y="3359441"/>
                </a:lnTo>
                <a:lnTo>
                  <a:pt x="1706841" y="3356783"/>
                </a:lnTo>
                <a:lnTo>
                  <a:pt x="1670276" y="3374561"/>
                </a:lnTo>
                <a:cubicBezTo>
                  <a:pt x="1620741" y="3392709"/>
                  <a:pt x="1567421" y="3392537"/>
                  <a:pt x="1519287" y="3376168"/>
                </a:cubicBezTo>
                <a:lnTo>
                  <a:pt x="1499765" y="3365582"/>
                </a:lnTo>
                <a:lnTo>
                  <a:pt x="1497041" y="3370988"/>
                </a:lnTo>
                <a:lnTo>
                  <a:pt x="106221" y="2670337"/>
                </a:lnTo>
                <a:lnTo>
                  <a:pt x="94779" y="2665165"/>
                </a:lnTo>
                <a:cubicBezTo>
                  <a:pt x="70756" y="2648101"/>
                  <a:pt x="49682" y="2626044"/>
                  <a:pt x="33230" y="2599393"/>
                </a:cubicBezTo>
                <a:close/>
              </a:path>
            </a:pathLst>
          </a:custGeom>
          <a:gradFill flip="none" rotWithShape="1">
            <a:gsLst>
              <a:gs pos="0">
                <a:schemeClr val="accent2"/>
              </a:gs>
              <a:gs pos="85000">
                <a:srgbClr val="399B99"/>
              </a:gs>
              <a:gs pos="55000">
                <a:schemeClr val="accent2">
                  <a:lumMod val="60000"/>
                  <a:lumOff val="40000"/>
                </a:schemeClr>
              </a:gs>
            </a:gsLst>
            <a:path path="circle">
              <a:fillToRect t="100000" r="100000"/>
            </a:path>
            <a:tileRect l="-100000" b="-100000"/>
          </a:gra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1" name="Oval 10">
            <a:extLst>
              <a:ext uri="{FF2B5EF4-FFF2-40B4-BE49-F238E27FC236}">
                <a16:creationId xmlns:a16="http://schemas.microsoft.com/office/drawing/2014/main" id="{962D5DB4-917C-878B-C94B-6D67E92F326D}"/>
              </a:ext>
            </a:extLst>
          </p:cNvPr>
          <p:cNvSpPr/>
          <p:nvPr userDrawn="1"/>
        </p:nvSpPr>
        <p:spPr>
          <a:xfrm>
            <a:off x="10397626" y="4025675"/>
            <a:ext cx="1191182" cy="1191182"/>
          </a:xfrm>
          <a:prstGeom prst="ellipse">
            <a:avLst/>
          </a:prstGeom>
          <a:solidFill>
            <a:schemeClr val="tx1">
              <a:alpha val="47214"/>
            </a:schemeClr>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79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6C96B-A01C-DEDB-DA17-D758395D8EB6}"/>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BE149A7E-0310-38E2-4292-AE64244D84CE}"/>
              </a:ext>
            </a:extLst>
          </p:cNvPr>
          <p:cNvSpPr>
            <a:spLocks noGrp="1"/>
          </p:cNvSpPr>
          <p:nvPr>
            <p:ph type="body" sz="quarter" idx="10"/>
          </p:nvPr>
        </p:nvSpPr>
        <p:spPr>
          <a:xfrm>
            <a:off x="2209800" y="2000250"/>
            <a:ext cx="857250" cy="800100"/>
          </a:xfrm>
          <a:blipFill dpi="0" rotWithShape="1">
            <a:blip r:embed="rId2"/>
            <a:srcRect/>
            <a:tile tx="0" ty="609600" sx="100000" sy="100000" flip="none" algn="ctr"/>
          </a:blipFill>
        </p:spPr>
        <p:txBody>
          <a:bodyPr>
            <a:normAutofit/>
          </a:bodyPr>
          <a:lstStyle>
            <a:lvl1pPr marL="0" indent="0">
              <a:buNone/>
              <a:defRPr sz="100"/>
            </a:lvl1pPr>
          </a:lstStyle>
          <a:p>
            <a:pPr lvl="0"/>
            <a:endParaRPr lang="en-US"/>
          </a:p>
        </p:txBody>
      </p:sp>
      <p:sp>
        <p:nvSpPr>
          <p:cNvPr id="5" name="Text Placeholder 3">
            <a:extLst>
              <a:ext uri="{FF2B5EF4-FFF2-40B4-BE49-F238E27FC236}">
                <a16:creationId xmlns:a16="http://schemas.microsoft.com/office/drawing/2014/main" id="{F98647E8-BBFB-0F07-D7DB-A65E141CDDE3}"/>
              </a:ext>
            </a:extLst>
          </p:cNvPr>
          <p:cNvSpPr>
            <a:spLocks noGrp="1"/>
          </p:cNvSpPr>
          <p:nvPr>
            <p:ph type="body" sz="quarter" idx="11" hasCustomPrompt="1"/>
          </p:nvPr>
        </p:nvSpPr>
        <p:spPr>
          <a:xfrm>
            <a:off x="2742038" y="514350"/>
            <a:ext cx="6743700" cy="5829300"/>
          </a:xfrm>
        </p:spPr>
        <p:txBody>
          <a:bodyPr anchor="ctr">
            <a:normAutofit/>
          </a:bodyPr>
          <a:lstStyle>
            <a:lvl1pPr marL="0" indent="0">
              <a:buNone/>
              <a:defRPr sz="2000" b="0" i="0">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00"/>
              </a:spcAft>
              <a:buClrTx/>
              <a:buSzTx/>
              <a:buFont typeface="Wingdings" pitchFamily="2" charset="2"/>
              <a:buNone/>
              <a:tabLst/>
              <a:defRPr/>
            </a:pPr>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Donec sed </a:t>
            </a:r>
            <a:r>
              <a:rPr lang="en-US" err="1"/>
              <a:t>odio</a:t>
            </a:r>
            <a:r>
              <a:rPr lang="en-US"/>
              <a:t> dui.</a:t>
            </a:r>
          </a:p>
        </p:txBody>
      </p:sp>
    </p:spTree>
    <p:extLst>
      <p:ext uri="{BB962C8B-B14F-4D97-AF65-F5344CB8AC3E}">
        <p14:creationId xmlns:p14="http://schemas.microsoft.com/office/powerpoint/2010/main" val="426280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209754-37CF-FD8C-AC89-8250DD7113C6}"/>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1</a:t>
            </a:r>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1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0525FF-129F-F30D-5723-2783F1E240F0}"/>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8DBF563-5214-6460-A8F5-B8D7CC997646}"/>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220989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3F6BC-7297-FFD4-C4FA-02313C55C842}"/>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DA6FD385-DEEA-ED58-37F8-753B3F8E733B}"/>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237784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51870-E513-74FD-E400-9413051D0296}"/>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6BBD3DD-37F4-A34D-A04C-B4BC07553F42}"/>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265010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90B015-1285-1022-B4D2-A262C0D33DDD}"/>
              </a:ext>
            </a:extLst>
          </p:cNvPr>
          <p:cNvSpPr/>
          <p:nvPr userDrawn="1"/>
        </p:nvSpPr>
        <p:spPr>
          <a:xfrm>
            <a:off x="0" y="0"/>
            <a:ext cx="12192000" cy="6858000"/>
          </a:xfrm>
          <a:prstGeom prst="rect">
            <a:avLst/>
          </a:prstGeom>
          <a:gradFill>
            <a:gsLst>
              <a:gs pos="61000">
                <a:schemeClr val="bg2">
                  <a:alpha val="0"/>
                </a:schemeClr>
              </a:gs>
              <a:gs pos="97000">
                <a:schemeClr val="bg2"/>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6E3BAC0-D48D-95C3-7E47-615067406ABF}"/>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100000">
                      <a:schemeClr val="accent6">
                        <a:lumMod val="20000"/>
                        <a:lumOff val="80000"/>
                      </a:schemeClr>
                    </a:gs>
                    <a:gs pos="28980">
                      <a:schemeClr val="accent2">
                        <a:lumMod val="60000"/>
                        <a:lumOff val="40000"/>
                      </a:schemeClr>
                    </a:gs>
                    <a:gs pos="65000">
                      <a:schemeClr val="accent1">
                        <a:lumMod val="60000"/>
                        <a:lumOff val="40000"/>
                      </a:schemeClr>
                    </a:gs>
                    <a:gs pos="0">
                      <a:schemeClr val="accent2"/>
                    </a:gs>
                  </a:gsLst>
                  <a:lin ang="5400000" scaled="1"/>
                </a:gradFill>
                <a:effectLst/>
                <a:uLnTx/>
                <a:uFillTx/>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93486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3900" y="1362872"/>
            <a:ext cx="10515600" cy="443198"/>
          </a:xfrm>
        </p:spPr>
        <p:txBody>
          <a:bodyPr wrap="square">
            <a:spAutoFit/>
          </a:bodyPr>
          <a:lstStyle/>
          <a:p>
            <a:r>
              <a:rPr lang="en-US"/>
              <a:t>A concise, specific, and conversational active headline.</a:t>
            </a:r>
          </a:p>
        </p:txBody>
      </p:sp>
      <p:sp>
        <p:nvSpPr>
          <p:cNvPr id="10" name="Content Placeholder 2">
            <a:extLst>
              <a:ext uri="{FF2B5EF4-FFF2-40B4-BE49-F238E27FC236}">
                <a16:creationId xmlns:a16="http://schemas.microsoft.com/office/drawing/2014/main" id="{C48EC71C-D4A1-1E6C-CF0D-B6FC362ABF64}"/>
              </a:ext>
            </a:extLst>
          </p:cNvPr>
          <p:cNvSpPr>
            <a:spLocks noGrp="1"/>
          </p:cNvSpPr>
          <p:nvPr>
            <p:ph idx="1" hasCustomPrompt="1"/>
          </p:nvPr>
        </p:nvSpPr>
        <p:spPr>
          <a:xfrm>
            <a:off x="723900" y="2000250"/>
            <a:ext cx="10515600" cy="4171950"/>
          </a:xfrm>
        </p:spPr>
        <p:txBody>
          <a:bodyPr lIns="0" tIns="0" rIns="0" b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743078C0-2270-0525-5AF4-41E6139CA40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37456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68">
          <p15:clr>
            <a:srgbClr val="9FCC3B"/>
          </p15:clr>
        </p15:guide>
        <p15:guide id="2" orient="horz" pos="1080">
          <p15:clr>
            <a:srgbClr val="9FCC3B"/>
          </p15:clr>
        </p15:guide>
        <p15:guide id="3" orient="horz" pos="1260">
          <p15:clr>
            <a:srgbClr val="5ACBF0"/>
          </p15:clr>
        </p15:guide>
        <p15:guide id="4" orient="horz" pos="3888">
          <p15:clr>
            <a:srgbClr val="5ACBF0"/>
          </p15:clr>
        </p15:guide>
        <p15:guide id="5" pos="708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ull Screen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75">
            <a:extLst>
              <a:ext uri="{FF2B5EF4-FFF2-40B4-BE49-F238E27FC236}">
                <a16:creationId xmlns:a16="http://schemas.microsoft.com/office/drawing/2014/main" id="{89F48259-349C-0F5E-935C-131772CA6DE9}"/>
              </a:ext>
            </a:extLst>
          </p:cNvPr>
          <p:cNvSpPr>
            <a:spLocks noGrp="1"/>
          </p:cNvSpPr>
          <p:nvPr>
            <p:ph type="body" sz="quarter" idx="63" hasCustomPrompt="1"/>
          </p:nvPr>
        </p:nvSpPr>
        <p:spPr>
          <a:xfrm>
            <a:off x="1809750" y="1341404"/>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2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section details.</a:t>
            </a:r>
          </a:p>
        </p:txBody>
      </p:sp>
      <p:sp>
        <p:nvSpPr>
          <p:cNvPr id="3" name="Text Placeholder 76">
            <a:extLst>
              <a:ext uri="{FF2B5EF4-FFF2-40B4-BE49-F238E27FC236}">
                <a16:creationId xmlns:a16="http://schemas.microsoft.com/office/drawing/2014/main" id="{FA85C8AE-F728-C678-CDB2-DF36511C3D12}"/>
              </a:ext>
            </a:extLst>
          </p:cNvPr>
          <p:cNvSpPr>
            <a:spLocks noGrp="1"/>
          </p:cNvSpPr>
          <p:nvPr>
            <p:ph type="body" sz="quarter" idx="64" hasCustomPrompt="1"/>
          </p:nvPr>
        </p:nvSpPr>
        <p:spPr>
          <a:xfrm>
            <a:off x="1809750" y="1341404"/>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293E5"/>
              </a:gs>
              <a:gs pos="0">
                <a:srgbClr val="BA8CE4"/>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a:t>The active headline for this card.</a:t>
            </a:r>
          </a:p>
        </p:txBody>
      </p:sp>
      <p:sp>
        <p:nvSpPr>
          <p:cNvPr id="9" name="Text Placeholder 77">
            <a:extLst>
              <a:ext uri="{FF2B5EF4-FFF2-40B4-BE49-F238E27FC236}">
                <a16:creationId xmlns:a16="http://schemas.microsoft.com/office/drawing/2014/main" id="{D550808A-A286-3572-4F8C-A3B04E288319}"/>
              </a:ext>
            </a:extLst>
          </p:cNvPr>
          <p:cNvSpPr>
            <a:spLocks noGrp="1"/>
          </p:cNvSpPr>
          <p:nvPr>
            <p:ph type="body" sz="quarter" idx="65" hasCustomPrompt="1"/>
          </p:nvPr>
        </p:nvSpPr>
        <p:spPr>
          <a:xfrm>
            <a:off x="1809750" y="4739294"/>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10" name="Picture Placeholder 62">
            <a:extLst>
              <a:ext uri="{FF2B5EF4-FFF2-40B4-BE49-F238E27FC236}">
                <a16:creationId xmlns:a16="http://schemas.microsoft.com/office/drawing/2014/main" id="{65202BDA-2322-ACE3-E9A8-1F533BC684EB}"/>
              </a:ext>
            </a:extLst>
          </p:cNvPr>
          <p:cNvSpPr>
            <a:spLocks noGrp="1"/>
          </p:cNvSpPr>
          <p:nvPr>
            <p:ph type="pic" sz="quarter" idx="66" hasCustomPrompt="1"/>
          </p:nvPr>
        </p:nvSpPr>
        <p:spPr>
          <a:xfrm>
            <a:off x="1809750" y="2110394"/>
            <a:ext cx="2457450" cy="2628900"/>
          </a:xfrm>
          <a:solidFill>
            <a:schemeClr val="bg1"/>
          </a:solidFill>
        </p:spPr>
        <p:txBody>
          <a:bodyPr lIns="274320" tIns="274320" rIns="274320" bIns="274320" anchor="t">
            <a:normAutofit/>
          </a:bodyPr>
          <a:lstStyle>
            <a:lvl1pPr marL="0" indent="0" algn="l">
              <a:buNone/>
              <a:defRPr sz="1200"/>
            </a:lvl1pPr>
          </a:lstStyle>
          <a:p>
            <a:r>
              <a:rPr lang="en-US"/>
              <a:t>Click on the picture icon to add a full bleed image to this card or delete this placeholder to add other types of content.</a:t>
            </a:r>
          </a:p>
        </p:txBody>
      </p:sp>
    </p:spTree>
    <p:extLst>
      <p:ext uri="{BB962C8B-B14F-4D97-AF65-F5344CB8AC3E}">
        <p14:creationId xmlns:p14="http://schemas.microsoft.com/office/powerpoint/2010/main" val="262975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76">
          <p15:clr>
            <a:srgbClr val="5ACBF0"/>
          </p15:clr>
        </p15:guide>
        <p15:guide id="2" orient="horz" pos="1188">
          <p15:clr>
            <a:srgbClr val="9FCC3B"/>
          </p15:clr>
        </p15:guide>
        <p15:guide id="3" orient="horz" pos="1476">
          <p15:clr>
            <a:srgbClr val="5ACBF0"/>
          </p15:clr>
        </p15:guide>
        <p15:guide id="4" orient="horz" pos="3888">
          <p15:clr>
            <a:srgbClr val="5ACBF0"/>
          </p15:clr>
        </p15:guide>
        <p15:guide id="5" pos="7152">
          <p15:clr>
            <a:srgbClr val="5ACBF0"/>
          </p15:clr>
        </p15:guide>
        <p15:guide id="6" pos="1140">
          <p15:clr>
            <a:srgbClr val="FBAE40"/>
          </p15:clr>
        </p15:guide>
        <p15:guide id="7" pos="2688">
          <p15:clr>
            <a:srgbClr val="FBAE40"/>
          </p15:clr>
        </p15:guide>
        <p15:guide id="8" orient="horz" pos="2988">
          <p15:clr>
            <a:srgbClr val="FBAE40"/>
          </p15:clr>
        </p15:guide>
        <p15:guide id="9" orient="horz" pos="3420">
          <p15:clr>
            <a:srgbClr val="FBAE40"/>
          </p15:clr>
        </p15:guide>
        <p15:guide id="10" orient="horz" pos="1332">
          <p15:clr>
            <a:srgbClr val="FBAE40"/>
          </p15:clr>
        </p15:guide>
        <p15:guide id="11" pos="1320">
          <p15:clr>
            <a:srgbClr val="5ACBF0"/>
          </p15:clr>
        </p15:guide>
        <p15:guide id="12" pos="2508">
          <p15:clr>
            <a:srgbClr val="5ACBF0"/>
          </p15:clr>
        </p15:guide>
        <p15:guide id="13" orient="horz" pos="3096">
          <p15:clr>
            <a:srgbClr val="5ACBF0"/>
          </p15:clr>
        </p15:guide>
        <p15:guide id="14" orient="horz" pos="84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titled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199" y="2029968"/>
            <a:ext cx="5212080" cy="4243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2025650"/>
            <a:ext cx="5219700" cy="4243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5">
            <a:extLst>
              <a:ext uri="{FF2B5EF4-FFF2-40B4-BE49-F238E27FC236}">
                <a16:creationId xmlns:a16="http://schemas.microsoft.com/office/drawing/2014/main" id="{2B72D07E-EC2E-F843-6689-652CF5FCCA09}"/>
              </a:ext>
            </a:extLst>
          </p:cNvPr>
          <p:cNvSpPr>
            <a:spLocks noGrp="1"/>
          </p:cNvSpPr>
          <p:nvPr>
            <p:ph type="body" sz="quarter" idx="14"/>
          </p:nvPr>
        </p:nvSpPr>
        <p:spPr>
          <a:xfrm>
            <a:off x="586740" y="1012786"/>
            <a:ext cx="11018519" cy="369332"/>
          </a:xfrm>
        </p:spPr>
        <p:txBody>
          <a:bodyPr/>
          <a:lstStyle>
            <a:lvl1pPr marL="0" indent="0">
              <a:buNone/>
              <a:defRPr sz="2400">
                <a:solidFill>
                  <a:schemeClr val="tx2"/>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1107102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G Idea with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5" name="Title 1">
            <a:extLst>
              <a:ext uri="{FF2B5EF4-FFF2-40B4-BE49-F238E27FC236}">
                <a16:creationId xmlns:a16="http://schemas.microsoft.com/office/drawing/2014/main" id="{02073279-DEEC-1199-A7D7-4F2201C5A4CC}"/>
              </a:ext>
            </a:extLst>
          </p:cNvPr>
          <p:cNvSpPr>
            <a:spLocks noGrp="1"/>
          </p:cNvSpPr>
          <p:nvPr>
            <p:ph type="ctrTitle" hasCustomPrompt="1"/>
          </p:nvPr>
        </p:nvSpPr>
        <p:spPr>
          <a:xfrm>
            <a:off x="1166004" y="2686050"/>
            <a:ext cx="6286372" cy="1329595"/>
          </a:xfrm>
        </p:spPr>
        <p:txBody>
          <a:bodyPr wrap="square" lIns="0" tIns="0" rIns="0" bIns="0" anchor="b">
            <a:spAutoFit/>
          </a:bodyPr>
          <a:lstStyle>
            <a:lvl1pPr algn="l">
              <a:lnSpc>
                <a:spcPct val="80000"/>
              </a:lnSpc>
              <a:defRPr sz="5400"/>
            </a:lvl1pPr>
          </a:lstStyle>
          <a:p>
            <a:r>
              <a:rPr lang="en-US"/>
              <a:t>What’s your deck’s BIG idea?</a:t>
            </a:r>
          </a:p>
        </p:txBody>
      </p:sp>
      <p:sp>
        <p:nvSpPr>
          <p:cNvPr id="14" name="Subtitle 2">
            <a:extLst>
              <a:ext uri="{FF2B5EF4-FFF2-40B4-BE49-F238E27FC236}">
                <a16:creationId xmlns:a16="http://schemas.microsoft.com/office/drawing/2014/main" id="{70F2B796-1A13-3DA4-6B55-7378DB372589}"/>
              </a:ext>
            </a:extLst>
          </p:cNvPr>
          <p:cNvSpPr>
            <a:spLocks noGrp="1"/>
          </p:cNvSpPr>
          <p:nvPr>
            <p:ph type="subTitle" idx="1" hasCustomPrompt="1"/>
          </p:nvPr>
        </p:nvSpPr>
        <p:spPr>
          <a:xfrm>
            <a:off x="1157831" y="409288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Subtext for your big idea.</a:t>
            </a:r>
          </a:p>
        </p:txBody>
      </p:sp>
    </p:spTree>
    <p:extLst>
      <p:ext uri="{BB962C8B-B14F-4D97-AF65-F5344CB8AC3E}">
        <p14:creationId xmlns:p14="http://schemas.microsoft.com/office/powerpoint/2010/main" val="327366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3888">
          <p15:clr>
            <a:srgbClr val="5ACBF0"/>
          </p15:clr>
        </p15:guide>
        <p15:guide id="5" pos="715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141" y="2000250"/>
            <a:ext cx="5033854"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0300" y="2000250"/>
            <a:ext cx="5029200"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4">
            <a:extLst>
              <a:ext uri="{FF2B5EF4-FFF2-40B4-BE49-F238E27FC236}">
                <a16:creationId xmlns:a16="http://schemas.microsoft.com/office/drawing/2014/main" id="{49738862-4C93-8CD0-9D57-8FE225D54D2A}"/>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122863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6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4">
            <a:extLst>
              <a:ext uri="{FF2B5EF4-FFF2-40B4-BE49-F238E27FC236}">
                <a16:creationId xmlns:a16="http://schemas.microsoft.com/office/drawing/2014/main" id="{5921F335-FF90-CDAE-F0A2-44BBC4813B3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404145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aption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749DC33A-CC98-8AF6-1B94-CD9B0C218428}"/>
              </a:ext>
            </a:extLst>
          </p:cNvPr>
          <p:cNvSpPr>
            <a:spLocks noGrp="1"/>
          </p:cNvSpPr>
          <p:nvPr>
            <p:ph type="body" sz="quarter" idx="17" hasCustomPrompt="1"/>
          </p:nvPr>
        </p:nvSpPr>
        <p:spPr>
          <a:xfrm>
            <a:off x="35814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5" name="Text Placeholder 18">
            <a:extLst>
              <a:ext uri="{FF2B5EF4-FFF2-40B4-BE49-F238E27FC236}">
                <a16:creationId xmlns:a16="http://schemas.microsoft.com/office/drawing/2014/main" id="{B2FD01F5-8374-7E81-EC59-8FAC30A332EA}"/>
              </a:ext>
            </a:extLst>
          </p:cNvPr>
          <p:cNvSpPr>
            <a:spLocks noGrp="1"/>
          </p:cNvSpPr>
          <p:nvPr>
            <p:ph type="body" sz="quarter" idx="29" hasCustomPrompt="1"/>
          </p:nvPr>
        </p:nvSpPr>
        <p:spPr>
          <a:xfrm>
            <a:off x="35813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
        <p:nvSpPr>
          <p:cNvPr id="6" name="Picture Placeholder 20">
            <a:extLst>
              <a:ext uri="{FF2B5EF4-FFF2-40B4-BE49-F238E27FC236}">
                <a16:creationId xmlns:a16="http://schemas.microsoft.com/office/drawing/2014/main" id="{04AA1C4F-9500-BA96-93C9-FE0F12177472}"/>
              </a:ext>
            </a:extLst>
          </p:cNvPr>
          <p:cNvSpPr>
            <a:spLocks noGrp="1"/>
          </p:cNvSpPr>
          <p:nvPr>
            <p:ph type="pic" sz="quarter" idx="30" hasCustomPrompt="1"/>
          </p:nvPr>
        </p:nvSpPr>
        <p:spPr>
          <a:xfrm>
            <a:off x="723898"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7" name="Picture Placeholder 20">
            <a:extLst>
              <a:ext uri="{FF2B5EF4-FFF2-40B4-BE49-F238E27FC236}">
                <a16:creationId xmlns:a16="http://schemas.microsoft.com/office/drawing/2014/main" id="{B3265FC9-214E-D501-61ED-DC948EE6A78F}"/>
              </a:ext>
            </a:extLst>
          </p:cNvPr>
          <p:cNvSpPr>
            <a:spLocks noGrp="1"/>
          </p:cNvSpPr>
          <p:nvPr>
            <p:ph type="pic" sz="quarter" idx="33" hasCustomPrompt="1"/>
          </p:nvPr>
        </p:nvSpPr>
        <p:spPr>
          <a:xfrm>
            <a:off x="6210300"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8" name="Text Placeholder 15">
            <a:extLst>
              <a:ext uri="{FF2B5EF4-FFF2-40B4-BE49-F238E27FC236}">
                <a16:creationId xmlns:a16="http://schemas.microsoft.com/office/drawing/2014/main" id="{28C46A4C-995C-B779-F01B-A9B3B1B47E58}"/>
              </a:ext>
            </a:extLst>
          </p:cNvPr>
          <p:cNvSpPr>
            <a:spLocks noGrp="1"/>
          </p:cNvSpPr>
          <p:nvPr>
            <p:ph type="body" sz="quarter" idx="34" hasCustomPrompt="1"/>
          </p:nvPr>
        </p:nvSpPr>
        <p:spPr>
          <a:xfrm>
            <a:off x="90678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9" name="Text Placeholder 18">
            <a:extLst>
              <a:ext uri="{FF2B5EF4-FFF2-40B4-BE49-F238E27FC236}">
                <a16:creationId xmlns:a16="http://schemas.microsoft.com/office/drawing/2014/main" id="{1C48D4F0-8439-3D25-ADCD-08DCD1E2AAC2}"/>
              </a:ext>
            </a:extLst>
          </p:cNvPr>
          <p:cNvSpPr>
            <a:spLocks noGrp="1"/>
          </p:cNvSpPr>
          <p:nvPr>
            <p:ph type="body" sz="quarter" idx="35" hasCustomPrompt="1"/>
          </p:nvPr>
        </p:nvSpPr>
        <p:spPr>
          <a:xfrm>
            <a:off x="90677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
        <p:nvSpPr>
          <p:cNvPr id="3" name="Text Placeholder 14">
            <a:extLst>
              <a:ext uri="{FF2B5EF4-FFF2-40B4-BE49-F238E27FC236}">
                <a16:creationId xmlns:a16="http://schemas.microsoft.com/office/drawing/2014/main" id="{D63FC529-4C25-F402-852C-04FA82C44EDD}"/>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47360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96">
          <p15:clr>
            <a:srgbClr val="5ACBF0"/>
          </p15:clr>
        </p15:guide>
        <p15:guide id="12" orient="horz" pos="1656">
          <p15:clr>
            <a:srgbClr val="5ACBF0"/>
          </p15:clr>
        </p15:guide>
        <p15:guide id="13" orient="horz" pos="1548">
          <p15:clr>
            <a:srgbClr val="9FCC3B"/>
          </p15:clr>
        </p15:guide>
        <p15:guide id="14" pos="2112">
          <p15:clr>
            <a:srgbClr val="5ACBF0"/>
          </p15:clr>
        </p15:guide>
        <p15:guide id="15" pos="2256">
          <p15:clr>
            <a:srgbClr val="5ACBF0"/>
          </p15:clr>
        </p15:guide>
        <p15:guide id="16" pos="5568">
          <p15:clr>
            <a:srgbClr val="5ACBF0"/>
          </p15:clr>
        </p15:guide>
        <p15:guide id="17" pos="571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ards">
    <p:spTree>
      <p:nvGrpSpPr>
        <p:cNvPr id="1" name=""/>
        <p:cNvGrpSpPr/>
        <p:nvPr/>
      </p:nvGrpSpPr>
      <p:grpSpPr>
        <a:xfrm>
          <a:off x="0" y="0"/>
          <a:ext cx="0" cy="0"/>
          <a:chOff x="0" y="0"/>
          <a:chExt cx="0" cy="0"/>
        </a:xfrm>
      </p:grpSpPr>
      <p:sp>
        <p:nvSpPr>
          <p:cNvPr id="87" name="Text Placeholder 86">
            <a:extLst>
              <a:ext uri="{FF2B5EF4-FFF2-40B4-BE49-F238E27FC236}">
                <a16:creationId xmlns:a16="http://schemas.microsoft.com/office/drawing/2014/main" id="{FB5E43A3-7FDE-667A-33B7-FCD20462F79B}"/>
              </a:ext>
            </a:extLst>
          </p:cNvPr>
          <p:cNvSpPr>
            <a:spLocks noGrp="1"/>
          </p:cNvSpPr>
          <p:nvPr>
            <p:ph type="body" sz="quarter" idx="50" hasCustomPrompt="1"/>
          </p:nvPr>
        </p:nvSpPr>
        <p:spPr>
          <a:xfrm>
            <a:off x="723900" y="2052008"/>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77" name="Text Placeholder 76">
            <a:extLst>
              <a:ext uri="{FF2B5EF4-FFF2-40B4-BE49-F238E27FC236}">
                <a16:creationId xmlns:a16="http://schemas.microsoft.com/office/drawing/2014/main" id="{4FA11D01-0144-5B7A-F9DE-8903B90D3B5D}"/>
              </a:ext>
            </a:extLst>
          </p:cNvPr>
          <p:cNvSpPr>
            <a:spLocks noGrp="1"/>
          </p:cNvSpPr>
          <p:nvPr>
            <p:ph type="body" sz="quarter" idx="49" hasCustomPrompt="1"/>
          </p:nvPr>
        </p:nvSpPr>
        <p:spPr>
          <a:xfrm>
            <a:off x="6210300" y="2057400"/>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p:nvPr>
        </p:nvSpPr>
        <p:spPr>
          <a:xfrm>
            <a:off x="723900" y="1360587"/>
            <a:ext cx="10515600" cy="443198"/>
          </a:xfrm>
        </p:spPr>
        <p:txBody>
          <a:bodyPr>
            <a:spAutoFit/>
          </a:bodyPr>
          <a:lstStyle/>
          <a:p>
            <a:r>
              <a:rPr lang="en-US"/>
              <a:t>Click to edit Master title style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98" name="Picture Placeholder 97">
            <a:extLst>
              <a:ext uri="{FF2B5EF4-FFF2-40B4-BE49-F238E27FC236}">
                <a16:creationId xmlns:a16="http://schemas.microsoft.com/office/drawing/2014/main" id="{49E69102-D3E9-E238-FF4A-C7296FA18D72}"/>
              </a:ext>
            </a:extLst>
          </p:cNvPr>
          <p:cNvSpPr>
            <a:spLocks noGrp="1"/>
          </p:cNvSpPr>
          <p:nvPr>
            <p:ph type="pic" sz="quarter" idx="53"/>
          </p:nvPr>
        </p:nvSpPr>
        <p:spPr>
          <a:xfrm>
            <a:off x="723900" y="3028950"/>
            <a:ext cx="5029200" cy="2400300"/>
          </a:xfrm>
        </p:spPr>
        <p:txBody>
          <a:bodyPr/>
          <a:lstStyle/>
          <a:p>
            <a:endParaRPr lang="en-US"/>
          </a:p>
        </p:txBody>
      </p:sp>
      <p:sp>
        <p:nvSpPr>
          <p:cNvPr id="99" name="Picture Placeholder 97">
            <a:extLst>
              <a:ext uri="{FF2B5EF4-FFF2-40B4-BE49-F238E27FC236}">
                <a16:creationId xmlns:a16="http://schemas.microsoft.com/office/drawing/2014/main" id="{2082D512-A13F-8492-CEA0-68B752636E5E}"/>
              </a:ext>
            </a:extLst>
          </p:cNvPr>
          <p:cNvSpPr>
            <a:spLocks noGrp="1"/>
          </p:cNvSpPr>
          <p:nvPr>
            <p:ph type="pic" sz="quarter" idx="54"/>
          </p:nvPr>
        </p:nvSpPr>
        <p:spPr>
          <a:xfrm>
            <a:off x="6210300" y="3028950"/>
            <a:ext cx="5029200" cy="2400300"/>
          </a:xfrm>
        </p:spPr>
        <p:txBody>
          <a:bodyPr/>
          <a:lstStyle/>
          <a:p>
            <a:endParaRPr lang="en-US"/>
          </a:p>
        </p:txBody>
      </p:sp>
      <p:sp>
        <p:nvSpPr>
          <p:cNvPr id="109" name="Text Placeholder 108">
            <a:extLst>
              <a:ext uri="{FF2B5EF4-FFF2-40B4-BE49-F238E27FC236}">
                <a16:creationId xmlns:a16="http://schemas.microsoft.com/office/drawing/2014/main" id="{F1CAE72F-52D6-B3D1-F6C4-EBAD436A942C}"/>
              </a:ext>
            </a:extLst>
          </p:cNvPr>
          <p:cNvSpPr>
            <a:spLocks noGrp="1"/>
          </p:cNvSpPr>
          <p:nvPr>
            <p:ph type="body" sz="quarter" idx="55" hasCustomPrompt="1"/>
          </p:nvPr>
        </p:nvSpPr>
        <p:spPr>
          <a:xfrm>
            <a:off x="6210300" y="2057400"/>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100000">
                <a:srgbClr val="9FADED"/>
              </a:gs>
              <a:gs pos="0">
                <a:srgbClr val="AD9EEA"/>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0" name="Text Placeholder 109">
            <a:extLst>
              <a:ext uri="{FF2B5EF4-FFF2-40B4-BE49-F238E27FC236}">
                <a16:creationId xmlns:a16="http://schemas.microsoft.com/office/drawing/2014/main" id="{CE1D0A96-BAA8-D439-5774-8ECCA6101650}"/>
              </a:ext>
            </a:extLst>
          </p:cNvPr>
          <p:cNvSpPr>
            <a:spLocks noGrp="1"/>
          </p:cNvSpPr>
          <p:nvPr>
            <p:ph type="body" sz="quarter" idx="56" hasCustomPrompt="1"/>
          </p:nvPr>
        </p:nvSpPr>
        <p:spPr>
          <a:xfrm>
            <a:off x="723900" y="2052008"/>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100000">
                <a:srgbClr val="AD9DE9"/>
              </a:gs>
              <a:gs pos="0">
                <a:srgbClr val="BA8DE5"/>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5" name="Text Placeholder 114">
            <a:extLst>
              <a:ext uri="{FF2B5EF4-FFF2-40B4-BE49-F238E27FC236}">
                <a16:creationId xmlns:a16="http://schemas.microsoft.com/office/drawing/2014/main" id="{C7E918FB-2B52-1BD2-DDAC-B9EFF31FF191}"/>
              </a:ext>
            </a:extLst>
          </p:cNvPr>
          <p:cNvSpPr>
            <a:spLocks noGrp="1"/>
          </p:cNvSpPr>
          <p:nvPr>
            <p:ph type="body" sz="quarter" idx="57" hasCustomPrompt="1"/>
          </p:nvPr>
        </p:nvSpPr>
        <p:spPr>
          <a:xfrm>
            <a:off x="6210300" y="5434642"/>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16" name="Text Placeholder 115">
            <a:extLst>
              <a:ext uri="{FF2B5EF4-FFF2-40B4-BE49-F238E27FC236}">
                <a16:creationId xmlns:a16="http://schemas.microsoft.com/office/drawing/2014/main" id="{B94B2673-D5EC-F8D1-5A6E-603D04682F50}"/>
              </a:ext>
            </a:extLst>
          </p:cNvPr>
          <p:cNvSpPr>
            <a:spLocks noGrp="1"/>
          </p:cNvSpPr>
          <p:nvPr>
            <p:ph type="body" sz="quarter" idx="58" hasCustomPrompt="1"/>
          </p:nvPr>
        </p:nvSpPr>
        <p:spPr>
          <a:xfrm>
            <a:off x="723900" y="5429250"/>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 name="Text Placeholder 14">
            <a:extLst>
              <a:ext uri="{FF2B5EF4-FFF2-40B4-BE49-F238E27FC236}">
                <a16:creationId xmlns:a16="http://schemas.microsoft.com/office/drawing/2014/main" id="{037A2329-18E0-3659-F0B9-492708E8C633}"/>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96941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6900">
          <p15:clr>
            <a:srgbClr val="5ACBF0"/>
          </p15:clr>
        </p15:guide>
        <p15:guide id="6" pos="409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FBAE40"/>
          </p15:clr>
        </p15:guide>
        <p15:guide id="11" orient="horz" pos="1296">
          <p15:clr>
            <a:srgbClr val="FBAE40"/>
          </p15:clr>
        </p15:guide>
        <p15:guide id="12" orient="horz" pos="1908">
          <p15:clr>
            <a:srgbClr val="FBAE40"/>
          </p15:clr>
        </p15:guide>
        <p15:guide id="13" orient="horz" pos="3420">
          <p15:clr>
            <a:srgbClr val="FBAE40"/>
          </p15:clr>
        </p15:guide>
        <p15:guide id="14" orient="horz" pos="3744">
          <p15:clr>
            <a:srgbClr val="5ACBF0"/>
          </p15:clr>
        </p15:guide>
        <p15:guide id="15" orient="horz" pos="3528">
          <p15:clr>
            <a:srgbClr val="5ACBF0"/>
          </p15:clr>
        </p15:guide>
        <p15:guide id="16" orient="horz" pos="1476">
          <p15:clr>
            <a:srgbClr val="FBAE40"/>
          </p15:clr>
        </p15:guide>
        <p15:guide id="17" orient="horz" pos="1764">
          <p15:clr>
            <a:srgbClr val="FBAE40"/>
          </p15:clr>
        </p15:guide>
        <p15:guide id="18" orient="horz" pos="2088">
          <p15:clr>
            <a:srgbClr val="5ACBF0"/>
          </p15:clr>
        </p15:guide>
        <p15:guide id="19" orient="horz" pos="3276">
          <p15:clr>
            <a:srgbClr val="5ACBF0"/>
          </p15:clr>
        </p15:guide>
        <p15:guide id="20" pos="636">
          <p15:clr>
            <a:srgbClr val="5ACBF0"/>
          </p15:clr>
        </p15:guide>
        <p15:guide id="21" pos="3444">
          <p15:clr>
            <a:srgbClr val="5ACBF0"/>
          </p15:clr>
        </p15:guide>
        <p15:guide id="22" pos="3912">
          <p15:clr>
            <a:srgbClr val="FBAE40"/>
          </p15:clr>
        </p15:guide>
        <p15:guide id="23" pos="362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8" name="Text Placeholder 25">
            <a:extLst>
              <a:ext uri="{FF2B5EF4-FFF2-40B4-BE49-F238E27FC236}">
                <a16:creationId xmlns:a16="http://schemas.microsoft.com/office/drawing/2014/main" id="{67C96563-2CDA-3174-C71B-94C007A57D2B}"/>
              </a:ext>
            </a:extLst>
          </p:cNvPr>
          <p:cNvSpPr>
            <a:spLocks noGrp="1"/>
          </p:cNvSpPr>
          <p:nvPr>
            <p:ph type="body" sz="quarter" idx="25"/>
          </p:nvPr>
        </p:nvSpPr>
        <p:spPr>
          <a:xfrm>
            <a:off x="8324850" y="2057011"/>
            <a:ext cx="839779" cy="1029090"/>
          </a:xfrm>
          <a:blipFill dpi="0" rotWithShape="1">
            <a:blip r:embed="rId2"/>
            <a:srcRect/>
            <a:tile tx="-63500" ty="18415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5BB977C9-DFED-40B7-207F-2C7EE282F69F}"/>
              </a:ext>
            </a:extLst>
          </p:cNvPr>
          <p:cNvSpPr>
            <a:spLocks noGrp="1"/>
          </p:cNvSpPr>
          <p:nvPr>
            <p:ph type="body" sz="quarter" idx="24"/>
          </p:nvPr>
        </p:nvSpPr>
        <p:spPr>
          <a:xfrm>
            <a:off x="4527550" y="2059297"/>
            <a:ext cx="825500" cy="1026804"/>
          </a:xfrm>
          <a:blipFill dpi="0" rotWithShape="1">
            <a:blip r:embed="rId3"/>
            <a:srcRect/>
            <a:tile tx="-31750" ty="18415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D5BAD480-35FC-25A9-8E53-F73292B991A1}"/>
              </a:ext>
            </a:extLst>
          </p:cNvPr>
          <p:cNvSpPr>
            <a:spLocks noGrp="1"/>
          </p:cNvSpPr>
          <p:nvPr>
            <p:ph type="body" sz="quarter" idx="23"/>
          </p:nvPr>
        </p:nvSpPr>
        <p:spPr>
          <a:xfrm>
            <a:off x="723900" y="2104853"/>
            <a:ext cx="817558" cy="981247"/>
          </a:xfrm>
          <a:blipFill dpi="0" rotWithShape="1">
            <a:blip r:embed="rId4"/>
            <a:srcRect/>
            <a:tile tx="-101600" ty="184150" sx="100000" sy="100000" flip="none" algn="bl"/>
          </a:blipFill>
        </p:spPr>
        <p:txBody>
          <a:bodyPr>
            <a:normAutofit/>
          </a:bodyPr>
          <a:lstStyle>
            <a:lvl1pPr marL="0" indent="0">
              <a:buNone/>
              <a:defRPr sz="100">
                <a:noFill/>
              </a:defRPr>
            </a:lvl1pPr>
          </a:lstStyle>
          <a:p>
            <a:pPr lvl="0"/>
            <a:endParaRPr lang="en-US"/>
          </a:p>
        </p:txBody>
      </p:sp>
      <p:sp>
        <p:nvSpPr>
          <p:cNvPr id="8" name="Title 1">
            <a:extLst>
              <a:ext uri="{FF2B5EF4-FFF2-40B4-BE49-F238E27FC236}">
                <a16:creationId xmlns:a16="http://schemas.microsoft.com/office/drawing/2014/main" id="{18F7ED0E-D2A8-C252-D1B8-09F110AF6045}"/>
              </a:ext>
            </a:extLst>
          </p:cNvPr>
          <p:cNvSpPr>
            <a:spLocks noGrp="1"/>
          </p:cNvSpPr>
          <p:nvPr>
            <p:ph type="title" hasCustomPrompt="1"/>
          </p:nvPr>
        </p:nvSpPr>
        <p:spPr>
          <a:xfrm>
            <a:off x="723901" y="1362872"/>
            <a:ext cx="10515600" cy="443198"/>
          </a:xfrm>
        </p:spPr>
        <p:txBody>
          <a:bodyPr>
            <a:spAutoFit/>
          </a:bodyPr>
          <a:lstStyle/>
          <a:p>
            <a:r>
              <a:rPr lang="en-US"/>
              <a:t>A concise, specific, and conversational active headline.</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900" y="3392424"/>
            <a:ext cx="291464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risus</a:t>
            </a:r>
            <a:r>
              <a:rPr lang="en-US"/>
              <a:t>.</a:t>
            </a:r>
          </a:p>
        </p:txBody>
      </p:sp>
      <p:sp>
        <p:nvSpPr>
          <p:cNvPr id="10" name="Text Placeholder 15">
            <a:extLst>
              <a:ext uri="{FF2B5EF4-FFF2-40B4-BE49-F238E27FC236}">
                <a16:creationId xmlns:a16="http://schemas.microsoft.com/office/drawing/2014/main" id="{29AA37EF-8374-B50A-530C-93ACFF2E27B2}"/>
              </a:ext>
            </a:extLst>
          </p:cNvPr>
          <p:cNvSpPr>
            <a:spLocks noGrp="1"/>
          </p:cNvSpPr>
          <p:nvPr>
            <p:ph type="body" sz="quarter" idx="15" hasCustomPrompt="1"/>
          </p:nvPr>
        </p:nvSpPr>
        <p:spPr>
          <a:xfrm>
            <a:off x="4526280" y="3392424"/>
            <a:ext cx="291693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1" name="Text Placeholder 15">
            <a:extLst>
              <a:ext uri="{FF2B5EF4-FFF2-40B4-BE49-F238E27FC236}">
                <a16:creationId xmlns:a16="http://schemas.microsoft.com/office/drawing/2014/main" id="{F1F22DE8-C2A8-3FE0-93FE-7579A240109D}"/>
              </a:ext>
            </a:extLst>
          </p:cNvPr>
          <p:cNvSpPr>
            <a:spLocks noGrp="1"/>
          </p:cNvSpPr>
          <p:nvPr>
            <p:ph type="body" sz="quarter" idx="16" hasCustomPrompt="1"/>
          </p:nvPr>
        </p:nvSpPr>
        <p:spPr>
          <a:xfrm>
            <a:off x="8324850" y="3392424"/>
            <a:ext cx="2914650"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2" name="Content Placeholder 19">
            <a:extLst>
              <a:ext uri="{FF2B5EF4-FFF2-40B4-BE49-F238E27FC236}">
                <a16:creationId xmlns:a16="http://schemas.microsoft.com/office/drawing/2014/main" id="{192115A2-0808-FBDB-6F16-145807FDEF93}"/>
              </a:ext>
            </a:extLst>
          </p:cNvPr>
          <p:cNvSpPr>
            <a:spLocks noGrp="1"/>
          </p:cNvSpPr>
          <p:nvPr>
            <p:ph sz="quarter" idx="17" hasCustomPrompt="1"/>
          </p:nvPr>
        </p:nvSpPr>
        <p:spPr>
          <a:xfrm>
            <a:off x="723900" y="4072080"/>
            <a:ext cx="2916936" cy="2100120"/>
          </a:xfrm>
        </p:spPr>
        <p:txBody>
          <a:bodyPr>
            <a:normAutofit/>
          </a:bodyPr>
          <a:lstStyle>
            <a:lvl1pPr marL="0" indent="0">
              <a:lnSpc>
                <a:spcPct val="90000"/>
              </a:lnSpc>
              <a:buNone/>
              <a:defRPr sz="1600"/>
            </a:lvl1pPr>
          </a:lstStyle>
          <a:p>
            <a:pPr lvl="0"/>
            <a:r>
              <a:rPr lang="en-US"/>
              <a:t>Click to edit Master text styles.</a:t>
            </a:r>
          </a:p>
        </p:txBody>
      </p:sp>
      <p:sp>
        <p:nvSpPr>
          <p:cNvPr id="13" name="Content Placeholder 19">
            <a:extLst>
              <a:ext uri="{FF2B5EF4-FFF2-40B4-BE49-F238E27FC236}">
                <a16:creationId xmlns:a16="http://schemas.microsoft.com/office/drawing/2014/main" id="{1529B278-0AE8-489F-1BFD-04F77AD041CE}"/>
              </a:ext>
            </a:extLst>
          </p:cNvPr>
          <p:cNvSpPr>
            <a:spLocks noGrp="1"/>
          </p:cNvSpPr>
          <p:nvPr>
            <p:ph sz="quarter" idx="18" hasCustomPrompt="1"/>
          </p:nvPr>
        </p:nvSpPr>
        <p:spPr>
          <a:xfrm>
            <a:off x="4526281" y="4072080"/>
            <a:ext cx="2912744" cy="2100120"/>
          </a:xfrm>
        </p:spPr>
        <p:txBody>
          <a:bodyPr>
            <a:normAutofit/>
          </a:bodyPr>
          <a:lstStyle>
            <a:lvl1pPr marL="0" indent="0">
              <a:lnSpc>
                <a:spcPct val="90000"/>
              </a:lnSpc>
              <a:buNone/>
              <a:defRPr sz="1600"/>
            </a:lvl1pPr>
          </a:lstStyle>
          <a:p>
            <a:pPr lvl="0"/>
            <a:r>
              <a:rPr lang="en-US"/>
              <a:t>Click to edit Master text styles.</a:t>
            </a:r>
          </a:p>
        </p:txBody>
      </p:sp>
      <p:sp>
        <p:nvSpPr>
          <p:cNvPr id="14" name="Content Placeholder 19">
            <a:extLst>
              <a:ext uri="{FF2B5EF4-FFF2-40B4-BE49-F238E27FC236}">
                <a16:creationId xmlns:a16="http://schemas.microsoft.com/office/drawing/2014/main" id="{70FD98F1-E9B7-D9CF-7872-1AD38AA37389}"/>
              </a:ext>
            </a:extLst>
          </p:cNvPr>
          <p:cNvSpPr>
            <a:spLocks noGrp="1"/>
          </p:cNvSpPr>
          <p:nvPr>
            <p:ph sz="quarter" idx="19" hasCustomPrompt="1"/>
          </p:nvPr>
        </p:nvSpPr>
        <p:spPr>
          <a:xfrm>
            <a:off x="8324850" y="4072080"/>
            <a:ext cx="2914649" cy="2100120"/>
          </a:xfrm>
        </p:spPr>
        <p:txBody>
          <a:bodyPr>
            <a:normAutofit/>
          </a:bodyPr>
          <a:lstStyle>
            <a:lvl1pPr marL="0" indent="0">
              <a:lnSpc>
                <a:spcPct val="90000"/>
              </a:lnSpc>
              <a:buNone/>
              <a:defRPr sz="1600"/>
            </a:lvl1pPr>
          </a:lstStyle>
          <a:p>
            <a:pPr lvl="0"/>
            <a:r>
              <a:rPr lang="en-US"/>
              <a:t>Click to edit Master text styles.</a:t>
            </a:r>
          </a:p>
        </p:txBody>
      </p:sp>
      <p:cxnSp>
        <p:nvCxnSpPr>
          <p:cNvPr id="16" name="Straight Connector 15">
            <a:extLst>
              <a:ext uri="{FF2B5EF4-FFF2-40B4-BE49-F238E27FC236}">
                <a16:creationId xmlns:a16="http://schemas.microsoft.com/office/drawing/2014/main" id="{BAF4B77B-F06C-6142-73B4-3F2297C4CD47}"/>
              </a:ext>
            </a:extLst>
          </p:cNvPr>
          <p:cNvCxnSpPr/>
          <p:nvPr userDrawn="1"/>
        </p:nvCxnSpPr>
        <p:spPr>
          <a:xfrm>
            <a:off x="4081463"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5980A5-4BAC-59E6-DFFC-535E033F480C}"/>
              </a:ext>
            </a:extLst>
          </p:cNvPr>
          <p:cNvCxnSpPr/>
          <p:nvPr userDrawn="1"/>
        </p:nvCxnSpPr>
        <p:spPr>
          <a:xfrm>
            <a:off x="7893050"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Date Placeholder 47">
            <a:extLst>
              <a:ext uri="{FF2B5EF4-FFF2-40B4-BE49-F238E27FC236}">
                <a16:creationId xmlns:a16="http://schemas.microsoft.com/office/drawing/2014/main" id="{C26A5604-9F6C-AB3D-FD4B-32C5D61EDA16}"/>
              </a:ext>
            </a:extLst>
          </p:cNvPr>
          <p:cNvSpPr>
            <a:spLocks noGrp="1"/>
          </p:cNvSpPr>
          <p:nvPr>
            <p:ph type="dt" sz="half" idx="26"/>
          </p:nvPr>
        </p:nvSpPr>
        <p:spPr/>
        <p:txBody>
          <a:bodyPr/>
          <a:lstStyle/>
          <a:p>
            <a:r>
              <a:rPr lang="en-US"/>
              <a:t>Microsoft confidential</a:t>
            </a:r>
          </a:p>
        </p:txBody>
      </p:sp>
      <p:sp>
        <p:nvSpPr>
          <p:cNvPr id="49" name="Footer Placeholder 48">
            <a:extLst>
              <a:ext uri="{FF2B5EF4-FFF2-40B4-BE49-F238E27FC236}">
                <a16:creationId xmlns:a16="http://schemas.microsoft.com/office/drawing/2014/main" id="{471D7A22-AC99-A318-AB56-8FC146FC5960}"/>
              </a:ext>
            </a:extLst>
          </p:cNvPr>
          <p:cNvSpPr>
            <a:spLocks noGrp="1"/>
          </p:cNvSpPr>
          <p:nvPr>
            <p:ph type="ftr" sz="quarter" idx="27"/>
          </p:nvPr>
        </p:nvSpPr>
        <p:spPr/>
        <p:txBody>
          <a:bodyPr/>
          <a:lstStyle/>
          <a:p>
            <a:r>
              <a:rPr lang="en-US"/>
              <a:t>Creating a scalable conversational UX</a:t>
            </a:r>
          </a:p>
        </p:txBody>
      </p:sp>
      <p:sp>
        <p:nvSpPr>
          <p:cNvPr id="50" name="Slide Number Placeholder 49">
            <a:extLst>
              <a:ext uri="{FF2B5EF4-FFF2-40B4-BE49-F238E27FC236}">
                <a16:creationId xmlns:a16="http://schemas.microsoft.com/office/drawing/2014/main" id="{2B96B48F-EA62-87B5-345F-9847CE7FD401}"/>
              </a:ext>
            </a:extLst>
          </p:cNvPr>
          <p:cNvSpPr>
            <a:spLocks noGrp="1"/>
          </p:cNvSpPr>
          <p:nvPr>
            <p:ph type="sldNum" sz="quarter" idx="28"/>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4">
            <a:extLst>
              <a:ext uri="{FF2B5EF4-FFF2-40B4-BE49-F238E27FC236}">
                <a16:creationId xmlns:a16="http://schemas.microsoft.com/office/drawing/2014/main" id="{03A179D7-1A85-6917-AA59-DBCFDB1E1DF9}"/>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133037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292">
          <p15:clr>
            <a:srgbClr val="5ACBF0"/>
          </p15:clr>
        </p15:guide>
        <p15:guide id="2" pos="2852">
          <p15:clr>
            <a:srgbClr val="5ACBF0"/>
          </p15:clr>
        </p15:guide>
        <p15:guide id="3" pos="4686">
          <p15:clr>
            <a:srgbClr val="5ACBF0"/>
          </p15:clr>
        </p15:guide>
        <p15:guide id="4" pos="5244">
          <p15:clr>
            <a:srgbClr val="5ACBF0"/>
          </p15:clr>
        </p15:guide>
        <p15:guide id="6" pos="2571">
          <p15:clr>
            <a:srgbClr val="FBAE40"/>
          </p15:clr>
        </p15:guide>
        <p15:guide id="7" pos="4972">
          <p15:clr>
            <a:srgbClr val="FBAE4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2" orient="horz" pos="2556">
          <p15:clr>
            <a:srgbClr val="5ACBF0"/>
          </p15:clr>
        </p15:guide>
        <p15:guide id="13" orient="horz" pos="2412">
          <p15:clr>
            <a:srgbClr val="9FCC3B"/>
          </p15:clr>
        </p15:guide>
        <p15:guide id="14" orient="horz" pos="1908">
          <p15:clr>
            <a:srgbClr val="9FCC3B"/>
          </p15:clr>
        </p15:guide>
        <p15:guide id="15" orient="horz" pos="12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aption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27241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27241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1" name="Picture Placeholder 20">
            <a:extLst>
              <a:ext uri="{FF2B5EF4-FFF2-40B4-BE49-F238E27FC236}">
                <a16:creationId xmlns:a16="http://schemas.microsoft.com/office/drawing/2014/main" id="{C10BBADE-1D5C-914A-7CFA-F4C2705CEDF2}"/>
              </a:ext>
            </a:extLst>
          </p:cNvPr>
          <p:cNvSpPr>
            <a:spLocks noGrp="1"/>
          </p:cNvSpPr>
          <p:nvPr>
            <p:ph type="pic" sz="quarter" idx="30" hasCustomPrompt="1"/>
          </p:nvPr>
        </p:nvSpPr>
        <p:spPr>
          <a:xfrm>
            <a:off x="72389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632460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632460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5" name="Picture Placeholder 20">
            <a:extLst>
              <a:ext uri="{FF2B5EF4-FFF2-40B4-BE49-F238E27FC236}">
                <a16:creationId xmlns:a16="http://schemas.microsoft.com/office/drawing/2014/main" id="{78D854EB-2A10-4FCD-6FCF-A39554FF78A2}"/>
              </a:ext>
            </a:extLst>
          </p:cNvPr>
          <p:cNvSpPr>
            <a:spLocks noGrp="1"/>
          </p:cNvSpPr>
          <p:nvPr>
            <p:ph type="pic" sz="quarter" idx="33" hasCustomPrompt="1"/>
          </p:nvPr>
        </p:nvSpPr>
        <p:spPr>
          <a:xfrm>
            <a:off x="432434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9250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9250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31" name="Picture Placeholder 20">
            <a:extLst>
              <a:ext uri="{FF2B5EF4-FFF2-40B4-BE49-F238E27FC236}">
                <a16:creationId xmlns:a16="http://schemas.microsoft.com/office/drawing/2014/main" id="{A33D4646-BF72-F134-1E69-9AB1A33E285C}"/>
              </a:ext>
            </a:extLst>
          </p:cNvPr>
          <p:cNvSpPr>
            <a:spLocks noGrp="1"/>
          </p:cNvSpPr>
          <p:nvPr>
            <p:ph type="pic" sz="quarter" idx="36" hasCustomPrompt="1"/>
          </p:nvPr>
        </p:nvSpPr>
        <p:spPr>
          <a:xfrm>
            <a:off x="7919543"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4">
            <a:extLst>
              <a:ext uri="{FF2B5EF4-FFF2-40B4-BE49-F238E27FC236}">
                <a16:creationId xmlns:a16="http://schemas.microsoft.com/office/drawing/2014/main" id="{3D34AFF0-7C96-6858-B4E3-FFE0F0FA3AEE}"/>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197106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44">
          <p15:clr>
            <a:srgbClr val="5ACBF0"/>
          </p15:clr>
        </p15:guide>
        <p15:guide id="2" pos="2724">
          <p15:clr>
            <a:srgbClr val="5ACBF0"/>
          </p15:clr>
        </p15:guide>
        <p15:guide id="3" pos="4812">
          <p15:clr>
            <a:srgbClr val="5ACBF0"/>
          </p15:clr>
        </p15:guide>
        <p15:guide id="4" pos="4987">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1512">
          <p15:clr>
            <a:srgbClr val="9FCC3B"/>
          </p15:clr>
        </p15:guide>
        <p15:guide id="15" pos="1716">
          <p15:clr>
            <a:srgbClr val="5ACBF0"/>
          </p15:clr>
        </p15:guide>
        <p15:guide id="17" orient="horz" pos="1584">
          <p15:clr>
            <a:srgbClr val="5ACBF0"/>
          </p15:clr>
        </p15:guide>
        <p15:guide id="18" pos="3884">
          <p15:clr>
            <a:srgbClr val="5ACBF0"/>
          </p15:clr>
        </p15:guide>
        <p15:guide id="19" pos="3984">
          <p15:clr>
            <a:srgbClr val="5ACBF0"/>
          </p15:clr>
        </p15:guide>
        <p15:guide id="20" pos="6149">
          <p15:clr>
            <a:srgbClr val="5ACBF0"/>
          </p15:clr>
        </p15:guide>
        <p15:guide id="21" pos="6252">
          <p15:clr>
            <a:srgbClr val="5ACBF0"/>
          </p15:clr>
        </p15:guide>
        <p15:guide id="22" orient="horz" pos="1306">
          <p15:clr>
            <a:srgbClr val="5ACBF0"/>
          </p15:clr>
        </p15:guide>
        <p15:guide id="23" pos="161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Cards">
    <p:spTree>
      <p:nvGrpSpPr>
        <p:cNvPr id="1" name=""/>
        <p:cNvGrpSpPr/>
        <p:nvPr/>
      </p:nvGrpSpPr>
      <p:grpSpPr>
        <a:xfrm>
          <a:off x="0" y="0"/>
          <a:ext cx="0" cy="0"/>
          <a:chOff x="0" y="0"/>
          <a:chExt cx="0" cy="0"/>
        </a:xfrm>
      </p:grpSpPr>
      <p:sp>
        <p:nvSpPr>
          <p:cNvPr id="143" name="Text Placeholder 142">
            <a:extLst>
              <a:ext uri="{FF2B5EF4-FFF2-40B4-BE49-F238E27FC236}">
                <a16:creationId xmlns:a16="http://schemas.microsoft.com/office/drawing/2014/main" id="{C8C0B12A-6049-6481-4FAE-B2050289C56F}"/>
              </a:ext>
            </a:extLst>
          </p:cNvPr>
          <p:cNvSpPr>
            <a:spLocks noGrp="1"/>
          </p:cNvSpPr>
          <p:nvPr>
            <p:ph type="body" sz="quarter" idx="48"/>
          </p:nvPr>
        </p:nvSpPr>
        <p:spPr>
          <a:xfrm>
            <a:off x="7928084" y="2090912"/>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83" name="Date Placeholder 82">
            <a:extLst>
              <a:ext uri="{FF2B5EF4-FFF2-40B4-BE49-F238E27FC236}">
                <a16:creationId xmlns:a16="http://schemas.microsoft.com/office/drawing/2014/main" id="{211705BF-7E4B-1843-4CC6-BB3616F89C84}"/>
              </a:ext>
            </a:extLst>
          </p:cNvPr>
          <p:cNvSpPr>
            <a:spLocks noGrp="1"/>
          </p:cNvSpPr>
          <p:nvPr>
            <p:ph type="dt" sz="half" idx="33"/>
          </p:nvPr>
        </p:nvSpPr>
        <p:spPr>
          <a:gradFill>
            <a:lin ang="0" scaled="0"/>
          </a:gradFill>
        </p:spPr>
        <p:txBody>
          <a:bodyPr/>
          <a:lstStyle/>
          <a:p>
            <a:r>
              <a:rPr lang="en-US"/>
              <a:t>Microsoft confidential</a:t>
            </a:r>
          </a:p>
        </p:txBody>
      </p:sp>
      <p:sp>
        <p:nvSpPr>
          <p:cNvPr id="84" name="Footer Placeholder 83">
            <a:extLst>
              <a:ext uri="{FF2B5EF4-FFF2-40B4-BE49-F238E27FC236}">
                <a16:creationId xmlns:a16="http://schemas.microsoft.com/office/drawing/2014/main" id="{81B8593B-ACBC-07ED-653D-AC773D8A4103}"/>
              </a:ext>
            </a:extLst>
          </p:cNvPr>
          <p:cNvSpPr>
            <a:spLocks noGrp="1"/>
          </p:cNvSpPr>
          <p:nvPr>
            <p:ph type="ftr" sz="quarter" idx="34"/>
          </p:nvPr>
        </p:nvSpPr>
        <p:spPr/>
        <p:txBody>
          <a:bodyPr/>
          <a:lstStyle/>
          <a:p>
            <a:r>
              <a:rPr lang="en-US"/>
              <a:t>Creating a scalable conversational UX</a:t>
            </a:r>
          </a:p>
        </p:txBody>
      </p:sp>
      <p:sp>
        <p:nvSpPr>
          <p:cNvPr id="85" name="Slide Number Placeholder 84">
            <a:extLst>
              <a:ext uri="{FF2B5EF4-FFF2-40B4-BE49-F238E27FC236}">
                <a16:creationId xmlns:a16="http://schemas.microsoft.com/office/drawing/2014/main" id="{33B81391-D441-2EAC-7A49-020766F1233D}"/>
              </a:ext>
            </a:extLst>
          </p:cNvPr>
          <p:cNvSpPr>
            <a:spLocks noGrp="1"/>
          </p:cNvSpPr>
          <p:nvPr>
            <p:ph type="sldNum" sz="quarter" idx="35"/>
          </p:nvPr>
        </p:nvSpPr>
        <p:spPr/>
        <p:txBody>
          <a:bodyPr/>
          <a:lstStyle/>
          <a:p>
            <a:fld id="{9406BE13-FF2C-3A41-A53B-D6BC2DDA0AE5}" type="slidenum">
              <a:rPr lang="en-US" smtClean="0"/>
              <a:pPr/>
              <a:t>‹#›</a:t>
            </a:fld>
            <a:endParaRPr lang="en-US"/>
          </a:p>
        </p:txBody>
      </p:sp>
      <p:sp>
        <p:nvSpPr>
          <p:cNvPr id="166" name="Text Placeholder 165">
            <a:extLst>
              <a:ext uri="{FF2B5EF4-FFF2-40B4-BE49-F238E27FC236}">
                <a16:creationId xmlns:a16="http://schemas.microsoft.com/office/drawing/2014/main" id="{07A35E2A-9852-410D-56F6-83D92AFE7F80}"/>
              </a:ext>
            </a:extLst>
          </p:cNvPr>
          <p:cNvSpPr>
            <a:spLocks noGrp="1"/>
          </p:cNvSpPr>
          <p:nvPr>
            <p:ph type="body" sz="quarter" idx="45" hasCustomPrompt="1"/>
          </p:nvPr>
        </p:nvSpPr>
        <p:spPr>
          <a:xfrm>
            <a:off x="792808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A6A1EA"/>
              </a:gs>
              <a:gs pos="100000">
                <a:srgbClr val="9CACED"/>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45" name="Picture Placeholder 144">
            <a:extLst>
              <a:ext uri="{FF2B5EF4-FFF2-40B4-BE49-F238E27FC236}">
                <a16:creationId xmlns:a16="http://schemas.microsoft.com/office/drawing/2014/main" id="{377AA7B1-FD99-B3B1-B6E4-C18A5DAE2AB3}"/>
              </a:ext>
            </a:extLst>
          </p:cNvPr>
          <p:cNvSpPr>
            <a:spLocks noGrp="1"/>
          </p:cNvSpPr>
          <p:nvPr>
            <p:ph type="pic" sz="quarter" idx="49"/>
          </p:nvPr>
        </p:nvSpPr>
        <p:spPr>
          <a:xfrm>
            <a:off x="7928084" y="2914650"/>
            <a:ext cx="3314700" cy="2514600"/>
          </a:xfrm>
        </p:spPr>
        <p:txBody>
          <a:bodyPr/>
          <a:lstStyle/>
          <a:p>
            <a:endParaRPr lang="en-US"/>
          </a:p>
        </p:txBody>
      </p:sp>
      <p:sp>
        <p:nvSpPr>
          <p:cNvPr id="147" name="Text Placeholder 146">
            <a:extLst>
              <a:ext uri="{FF2B5EF4-FFF2-40B4-BE49-F238E27FC236}">
                <a16:creationId xmlns:a16="http://schemas.microsoft.com/office/drawing/2014/main" id="{C1B6AB41-7F49-D3D4-4B34-2C3D05EAA505}"/>
              </a:ext>
            </a:extLst>
          </p:cNvPr>
          <p:cNvSpPr>
            <a:spLocks noGrp="1"/>
          </p:cNvSpPr>
          <p:nvPr>
            <p:ph type="body" sz="quarter" idx="50"/>
          </p:nvPr>
        </p:nvSpPr>
        <p:spPr>
          <a:xfrm>
            <a:off x="4327634"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5" name="Text Placeholder 164">
            <a:extLst>
              <a:ext uri="{FF2B5EF4-FFF2-40B4-BE49-F238E27FC236}">
                <a16:creationId xmlns:a16="http://schemas.microsoft.com/office/drawing/2014/main" id="{EA8A318A-E9B8-67F5-500C-21E5CCE3DA42}"/>
              </a:ext>
            </a:extLst>
          </p:cNvPr>
          <p:cNvSpPr>
            <a:spLocks noGrp="1"/>
          </p:cNvSpPr>
          <p:nvPr>
            <p:ph type="body" sz="quarter" idx="51" hasCustomPrompt="1"/>
          </p:nvPr>
        </p:nvSpPr>
        <p:spPr>
          <a:xfrm>
            <a:off x="432763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296E7"/>
              </a:gs>
              <a:gs pos="100000">
                <a:srgbClr val="A7A1EB"/>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0" name="Picture Placeholder 144">
            <a:extLst>
              <a:ext uri="{FF2B5EF4-FFF2-40B4-BE49-F238E27FC236}">
                <a16:creationId xmlns:a16="http://schemas.microsoft.com/office/drawing/2014/main" id="{49D1D003-FCC6-3879-027E-F8F7CEDD6D5C}"/>
              </a:ext>
            </a:extLst>
          </p:cNvPr>
          <p:cNvSpPr>
            <a:spLocks noGrp="1"/>
          </p:cNvSpPr>
          <p:nvPr>
            <p:ph type="pic" sz="quarter" idx="53"/>
          </p:nvPr>
        </p:nvSpPr>
        <p:spPr>
          <a:xfrm>
            <a:off x="4327634" y="2914650"/>
            <a:ext cx="3314700" cy="2514600"/>
          </a:xfrm>
        </p:spPr>
        <p:txBody>
          <a:bodyPr/>
          <a:lstStyle/>
          <a:p>
            <a:endParaRPr lang="en-US"/>
          </a:p>
        </p:txBody>
      </p:sp>
      <p:sp>
        <p:nvSpPr>
          <p:cNvPr id="151" name="Text Placeholder 150">
            <a:extLst>
              <a:ext uri="{FF2B5EF4-FFF2-40B4-BE49-F238E27FC236}">
                <a16:creationId xmlns:a16="http://schemas.microsoft.com/office/drawing/2014/main" id="{D3CF79A8-459C-F799-47AA-F0380C87B251}"/>
              </a:ext>
            </a:extLst>
          </p:cNvPr>
          <p:cNvSpPr>
            <a:spLocks noGrp="1"/>
          </p:cNvSpPr>
          <p:nvPr>
            <p:ph type="body" sz="quarter" idx="54"/>
          </p:nvPr>
        </p:nvSpPr>
        <p:spPr>
          <a:xfrm>
            <a:off x="723900"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2" name="Text Placeholder 161">
            <a:extLst>
              <a:ext uri="{FF2B5EF4-FFF2-40B4-BE49-F238E27FC236}">
                <a16:creationId xmlns:a16="http://schemas.microsoft.com/office/drawing/2014/main" id="{2DFDF3FA-4F7D-42CF-F938-A145B4465A4B}"/>
              </a:ext>
            </a:extLst>
          </p:cNvPr>
          <p:cNvSpPr>
            <a:spLocks noGrp="1"/>
          </p:cNvSpPr>
          <p:nvPr>
            <p:ph type="body" sz="quarter" idx="55" hasCustomPrompt="1"/>
          </p:nvPr>
        </p:nvSpPr>
        <p:spPr>
          <a:xfrm>
            <a:off x="723900"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8AE4"/>
              </a:gs>
              <a:gs pos="100000">
                <a:srgbClr val="B295E7"/>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4" name="Picture Placeholder 144">
            <a:extLst>
              <a:ext uri="{FF2B5EF4-FFF2-40B4-BE49-F238E27FC236}">
                <a16:creationId xmlns:a16="http://schemas.microsoft.com/office/drawing/2014/main" id="{DEC3F41F-5979-2121-4CB1-ABBB3C8E4044}"/>
              </a:ext>
            </a:extLst>
          </p:cNvPr>
          <p:cNvSpPr>
            <a:spLocks noGrp="1"/>
          </p:cNvSpPr>
          <p:nvPr>
            <p:ph type="pic" sz="quarter" idx="57"/>
          </p:nvPr>
        </p:nvSpPr>
        <p:spPr>
          <a:xfrm>
            <a:off x="723900" y="2914650"/>
            <a:ext cx="3314700" cy="2514600"/>
          </a:xfrm>
        </p:spPr>
        <p:txBody>
          <a:bodyPr/>
          <a:lstStyle/>
          <a:p>
            <a:endParaRPr lang="en-US"/>
          </a:p>
        </p:txBody>
      </p:sp>
      <p:sp>
        <p:nvSpPr>
          <p:cNvPr id="158" name="Text Placeholder 157">
            <a:extLst>
              <a:ext uri="{FF2B5EF4-FFF2-40B4-BE49-F238E27FC236}">
                <a16:creationId xmlns:a16="http://schemas.microsoft.com/office/drawing/2014/main" id="{77F276E8-1F2A-A9DF-3D70-511FA65792BC}"/>
              </a:ext>
            </a:extLst>
          </p:cNvPr>
          <p:cNvSpPr>
            <a:spLocks noGrp="1"/>
          </p:cNvSpPr>
          <p:nvPr>
            <p:ph type="body" sz="quarter" idx="59" hasCustomPrompt="1"/>
          </p:nvPr>
        </p:nvSpPr>
        <p:spPr>
          <a:xfrm>
            <a:off x="432435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59" name="Text Placeholder 158">
            <a:extLst>
              <a:ext uri="{FF2B5EF4-FFF2-40B4-BE49-F238E27FC236}">
                <a16:creationId xmlns:a16="http://schemas.microsoft.com/office/drawing/2014/main" id="{9CA48829-EDEF-FAA2-4D5E-104F1456D3F9}"/>
              </a:ext>
            </a:extLst>
          </p:cNvPr>
          <p:cNvSpPr>
            <a:spLocks noGrp="1"/>
          </p:cNvSpPr>
          <p:nvPr>
            <p:ph type="body" sz="quarter" idx="60" hasCustomPrompt="1"/>
          </p:nvPr>
        </p:nvSpPr>
        <p:spPr>
          <a:xfrm>
            <a:off x="7239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60" name="Text Placeholder 159">
            <a:extLst>
              <a:ext uri="{FF2B5EF4-FFF2-40B4-BE49-F238E27FC236}">
                <a16:creationId xmlns:a16="http://schemas.microsoft.com/office/drawing/2014/main" id="{7DF9E0E3-A444-E8DE-7566-4207A15FA485}"/>
              </a:ext>
            </a:extLst>
          </p:cNvPr>
          <p:cNvSpPr>
            <a:spLocks noGrp="1"/>
          </p:cNvSpPr>
          <p:nvPr>
            <p:ph type="body" sz="quarter" idx="61" hasCustomPrompt="1"/>
          </p:nvPr>
        </p:nvSpPr>
        <p:spPr>
          <a:xfrm>
            <a:off x="79248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 name="Text Placeholder 14">
            <a:extLst>
              <a:ext uri="{FF2B5EF4-FFF2-40B4-BE49-F238E27FC236}">
                <a16:creationId xmlns:a16="http://schemas.microsoft.com/office/drawing/2014/main" id="{EF46749B-3BB2-3238-D186-70A21DF0175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297327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64">
          <p15:clr>
            <a:srgbClr val="5ACBF0"/>
          </p15:clr>
        </p15:guide>
        <p15:guide id="2" pos="2904">
          <p15:clr>
            <a:srgbClr val="5ACBF0"/>
          </p15:clr>
        </p15:guide>
        <p15:guide id="3" pos="4632">
          <p15:clr>
            <a:srgbClr val="5ACBF0"/>
          </p15:clr>
        </p15:guide>
        <p15:guide id="4" pos="5172">
          <p15:clr>
            <a:srgbClr val="5ACBF0"/>
          </p15:clr>
        </p15:guide>
        <p15:guide id="8" orient="horz" pos="468">
          <p15:clr>
            <a:srgbClr val="9FCC3B"/>
          </p15:clr>
        </p15:guide>
        <p15:guide id="9" orient="horz" pos="1080">
          <p15:clr>
            <a:srgbClr val="9FCC3B"/>
          </p15:clr>
        </p15:guide>
        <p15:guide id="10" pos="7080">
          <p15:clr>
            <a:srgbClr val="FBAE40"/>
          </p15:clr>
        </p15:guide>
        <p15:guide id="11" orient="horz" pos="1980">
          <p15:clr>
            <a:srgbClr val="5ACBF0"/>
          </p15:clr>
        </p15:guide>
        <p15:guide id="12" orient="horz" pos="3744">
          <p15:clr>
            <a:srgbClr val="5ACBF0"/>
          </p15:clr>
        </p15:guide>
        <p15:guide id="14" orient="horz" pos="1692">
          <p15:clr>
            <a:srgbClr val="9FCC3B"/>
          </p15:clr>
        </p15:guide>
        <p15:guide id="15" orient="horz" pos="1304">
          <p15:clr>
            <a:srgbClr val="FBAE40"/>
          </p15:clr>
        </p15:guide>
        <p15:guide id="16" pos="636">
          <p15:clr>
            <a:srgbClr val="5ACBF0"/>
          </p15:clr>
        </p15:guide>
        <p15:guide id="17" pos="2544">
          <p15:clr>
            <a:srgbClr val="FBAE40"/>
          </p15:clr>
        </p15:guide>
        <p15:guide id="18" pos="2724">
          <p15:clr>
            <a:srgbClr val="FBAE40"/>
          </p15:clr>
        </p15:guide>
        <p15:guide id="19" pos="4812">
          <p15:clr>
            <a:srgbClr val="FBAE40"/>
          </p15:clr>
        </p15:guide>
        <p15:guide id="20" pos="4992">
          <p15:clr>
            <a:srgbClr val="FBAE40"/>
          </p15:clr>
        </p15:guide>
        <p15:guide id="21" orient="horz" pos="3888">
          <p15:clr>
            <a:srgbClr val="FBAE40"/>
          </p15:clr>
        </p15:guide>
        <p15:guide id="22" orient="horz" pos="1836">
          <p15:clr>
            <a:srgbClr val="FBAE40"/>
          </p15:clr>
        </p15:guide>
        <p15:guide id="23" orient="horz" pos="3420">
          <p15:clr>
            <a:srgbClr val="FBAE40"/>
          </p15:clr>
        </p15:guide>
        <p15:guide id="24" orient="horz" pos="3564">
          <p15:clr>
            <a:srgbClr val="5ACBF0"/>
          </p15:clr>
        </p15:guide>
        <p15:guide id="25" orient="horz" pos="3240">
          <p15:clr>
            <a:srgbClr val="5ACBF0"/>
          </p15:clr>
        </p15:guide>
        <p15:guide id="26" pos="69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899" y="3653545"/>
            <a:ext cx="2102652"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735798" y="4062620"/>
            <a:ext cx="2102652"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3524248" y="3653545"/>
            <a:ext cx="2102654"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3536147" y="4057650"/>
            <a:ext cx="2102653"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113051" y="3664601"/>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124950"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F4A7A32C-D4B5-8E0F-D416-E6B26162F4FD}"/>
              </a:ext>
            </a:extLst>
          </p:cNvPr>
          <p:cNvSpPr>
            <a:spLocks noGrp="1"/>
          </p:cNvSpPr>
          <p:nvPr>
            <p:ph type="body" sz="quarter" idx="40" hasCustomPrompt="1"/>
          </p:nvPr>
        </p:nvSpPr>
        <p:spPr>
          <a:xfrm>
            <a:off x="6312702" y="3653545"/>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 name="Text Placeholder 18">
            <a:extLst>
              <a:ext uri="{FF2B5EF4-FFF2-40B4-BE49-F238E27FC236}">
                <a16:creationId xmlns:a16="http://schemas.microsoft.com/office/drawing/2014/main" id="{0B83AFA9-8C52-6BD1-E099-BCFB512643B7}"/>
              </a:ext>
            </a:extLst>
          </p:cNvPr>
          <p:cNvSpPr>
            <a:spLocks noGrp="1"/>
          </p:cNvSpPr>
          <p:nvPr>
            <p:ph type="body" sz="quarter" idx="41" hasCustomPrompt="1"/>
          </p:nvPr>
        </p:nvSpPr>
        <p:spPr>
          <a:xfrm>
            <a:off x="6324601"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4" name="Text Placeholder 25">
            <a:extLst>
              <a:ext uri="{FF2B5EF4-FFF2-40B4-BE49-F238E27FC236}">
                <a16:creationId xmlns:a16="http://schemas.microsoft.com/office/drawing/2014/main" id="{87F8F591-4D2A-9EBC-836E-DC01C767A840}"/>
              </a:ext>
            </a:extLst>
          </p:cNvPr>
          <p:cNvSpPr>
            <a:spLocks noGrp="1"/>
          </p:cNvSpPr>
          <p:nvPr>
            <p:ph type="body" sz="quarter" idx="25"/>
          </p:nvPr>
        </p:nvSpPr>
        <p:spPr>
          <a:xfrm>
            <a:off x="6342071" y="2114160"/>
            <a:ext cx="839779" cy="1029090"/>
          </a:xfrm>
          <a:blipFill dpi="0" rotWithShape="1">
            <a:blip r:embed="rId2"/>
            <a:srcRect/>
            <a:tile tx="-63500" ty="184150" sx="100000" sy="100000" flip="none" algn="bl"/>
          </a:blipFill>
        </p:spPr>
        <p:txBody>
          <a:bodyPr>
            <a:normAutofit/>
          </a:bodyPr>
          <a:lstStyle>
            <a:lvl1pPr marL="0" indent="0">
              <a:buNone/>
              <a:defRPr sz="100">
                <a:noFill/>
              </a:defRPr>
            </a:lvl1pPr>
          </a:lstStyle>
          <a:p>
            <a:pPr lvl="0"/>
            <a:endParaRPr lang="en-US"/>
          </a:p>
        </p:txBody>
      </p:sp>
      <p:sp>
        <p:nvSpPr>
          <p:cNvPr id="5" name="Text Placeholder 25">
            <a:extLst>
              <a:ext uri="{FF2B5EF4-FFF2-40B4-BE49-F238E27FC236}">
                <a16:creationId xmlns:a16="http://schemas.microsoft.com/office/drawing/2014/main" id="{C32D8907-C1FF-53B1-4089-A1A0CA25DB19}"/>
              </a:ext>
            </a:extLst>
          </p:cNvPr>
          <p:cNvSpPr>
            <a:spLocks noGrp="1"/>
          </p:cNvSpPr>
          <p:nvPr>
            <p:ph type="body" sz="quarter" idx="24"/>
          </p:nvPr>
        </p:nvSpPr>
        <p:spPr>
          <a:xfrm>
            <a:off x="3524250" y="2116446"/>
            <a:ext cx="825500" cy="1026804"/>
          </a:xfrm>
          <a:blipFill dpi="0" rotWithShape="1">
            <a:blip r:embed="rId3"/>
            <a:srcRect/>
            <a:tile tx="-31750" ty="184150" sx="100000" sy="100000" flip="none" algn="bl"/>
          </a:blipFill>
        </p:spPr>
        <p:txBody>
          <a:bodyPr>
            <a:normAutofit/>
          </a:bodyPr>
          <a:lstStyle>
            <a:lvl1pPr marL="0" indent="0">
              <a:buNone/>
              <a:defRPr sz="100">
                <a:noFill/>
              </a:defRPr>
            </a:lvl1pPr>
          </a:lstStyle>
          <a:p>
            <a:pPr lvl="0"/>
            <a:endParaRPr lang="en-US"/>
          </a:p>
        </p:txBody>
      </p:sp>
      <p:sp>
        <p:nvSpPr>
          <p:cNvPr id="6" name="Text Placeholder 25">
            <a:extLst>
              <a:ext uri="{FF2B5EF4-FFF2-40B4-BE49-F238E27FC236}">
                <a16:creationId xmlns:a16="http://schemas.microsoft.com/office/drawing/2014/main" id="{9EF6E404-308D-9EE7-A32F-B074DF9751D2}"/>
              </a:ext>
            </a:extLst>
          </p:cNvPr>
          <p:cNvSpPr>
            <a:spLocks noGrp="1"/>
          </p:cNvSpPr>
          <p:nvPr>
            <p:ph type="body" sz="quarter" idx="23"/>
          </p:nvPr>
        </p:nvSpPr>
        <p:spPr>
          <a:xfrm>
            <a:off x="723900" y="2162002"/>
            <a:ext cx="817558" cy="981247"/>
          </a:xfrm>
          <a:blipFill dpi="0" rotWithShape="1">
            <a:blip r:embed="rId4"/>
            <a:srcRect/>
            <a:tile tx="-101600" ty="184150" sx="100000" sy="100000" flip="none" algn="bl"/>
          </a:blipFill>
        </p:spPr>
        <p:txBody>
          <a:bodyPr>
            <a:normAutofit/>
          </a:bodyPr>
          <a:lstStyle>
            <a:lvl1pPr marL="0" indent="0">
              <a:buNone/>
              <a:defRPr sz="100">
                <a:noFill/>
              </a:defRPr>
            </a:lvl1pPr>
          </a:lstStyle>
          <a:p>
            <a:pPr lvl="0"/>
            <a:endParaRPr lang="en-US"/>
          </a:p>
        </p:txBody>
      </p:sp>
      <p:sp>
        <p:nvSpPr>
          <p:cNvPr id="11" name="Text Placeholder 25">
            <a:extLst>
              <a:ext uri="{FF2B5EF4-FFF2-40B4-BE49-F238E27FC236}">
                <a16:creationId xmlns:a16="http://schemas.microsoft.com/office/drawing/2014/main" id="{88C97DFB-235C-F9C3-9930-FDC5D29F61C6}"/>
              </a:ext>
            </a:extLst>
          </p:cNvPr>
          <p:cNvSpPr>
            <a:spLocks noGrp="1"/>
          </p:cNvSpPr>
          <p:nvPr>
            <p:ph type="body" sz="quarter" idx="42"/>
          </p:nvPr>
        </p:nvSpPr>
        <p:spPr>
          <a:xfrm>
            <a:off x="9142421" y="2114159"/>
            <a:ext cx="839779" cy="1029090"/>
          </a:xfrm>
          <a:blipFill dpi="0" rotWithShape="1">
            <a:blip r:embed="rId5"/>
            <a:srcRect/>
            <a:tile tx="-114300" ty="254000" sx="100000" sy="100000" flip="none" algn="bl"/>
          </a:blipFill>
        </p:spPr>
        <p:txBody>
          <a:bodyPr>
            <a:normAutofit/>
          </a:bodyPr>
          <a:lstStyle>
            <a:lvl1pPr marL="0" indent="0">
              <a:buNone/>
              <a:defRPr sz="100">
                <a:noFill/>
              </a:defRPr>
            </a:lvl1pPr>
          </a:lstStyle>
          <a:p>
            <a:pPr lvl="0"/>
            <a:endParaRPr lang="en-US"/>
          </a:p>
        </p:txBody>
      </p:sp>
      <p:cxnSp>
        <p:nvCxnSpPr>
          <p:cNvPr id="12" name="Straight Connector 11">
            <a:extLst>
              <a:ext uri="{FF2B5EF4-FFF2-40B4-BE49-F238E27FC236}">
                <a16:creationId xmlns:a16="http://schemas.microsoft.com/office/drawing/2014/main" id="{3A766672-D9F5-35E5-B6AF-0ED591ABCED9}"/>
              </a:ext>
            </a:extLst>
          </p:cNvPr>
          <p:cNvCxnSpPr/>
          <p:nvPr userDrawn="1"/>
        </p:nvCxnSpPr>
        <p:spPr>
          <a:xfrm>
            <a:off x="31813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BA2426-A4AD-42A8-AF32-7661A8D1F9D1}"/>
              </a:ext>
            </a:extLst>
          </p:cNvPr>
          <p:cNvCxnSpPr/>
          <p:nvPr userDrawn="1"/>
        </p:nvCxnSpPr>
        <p:spPr>
          <a:xfrm>
            <a:off x="5981700" y="195391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A47060-22E2-DC87-76A0-348B400EC4B0}"/>
              </a:ext>
            </a:extLst>
          </p:cNvPr>
          <p:cNvCxnSpPr/>
          <p:nvPr userDrawn="1"/>
        </p:nvCxnSpPr>
        <p:spPr>
          <a:xfrm>
            <a:off x="87820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4">
            <a:extLst>
              <a:ext uri="{FF2B5EF4-FFF2-40B4-BE49-F238E27FC236}">
                <a16:creationId xmlns:a16="http://schemas.microsoft.com/office/drawing/2014/main" id="{67BC973A-0C46-7C3A-8923-5A6E77776860}"/>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404866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788">
          <p15:clr>
            <a:srgbClr val="5ACBF0"/>
          </p15:clr>
        </p15:guide>
        <p15:guide id="2" pos="2220">
          <p15:clr>
            <a:srgbClr val="5ACBF0"/>
          </p15:clr>
        </p15:guide>
        <p15:guide id="3" pos="3552">
          <p15:clr>
            <a:srgbClr val="5ACBF0"/>
          </p15:clr>
        </p15:guide>
        <p15:guide id="4" pos="3984">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2412">
          <p15:clr>
            <a:srgbClr val="9FCC3B"/>
          </p15:clr>
        </p15:guide>
        <p15:guide id="17" orient="horz" pos="1944">
          <p15:clr>
            <a:srgbClr val="9FCC3B"/>
          </p15:clr>
        </p15:guide>
        <p15:guide id="23" pos="5316">
          <p15:clr>
            <a:srgbClr val="5ACBF0"/>
          </p15:clr>
        </p15:guide>
        <p15:guide id="24" pos="5748">
          <p15:clr>
            <a:srgbClr val="5ACBF0"/>
          </p15:clr>
        </p15:guide>
        <p15:guide id="25" orient="horz" pos="2556">
          <p15:clr>
            <a:srgbClr val="5ACBF0"/>
          </p15:clr>
        </p15:guide>
        <p15:guide id="26" pos="2004">
          <p15:clr>
            <a:srgbClr val="FBAE40"/>
          </p15:clr>
        </p15:guide>
        <p15:guide id="27" pos="3768">
          <p15:clr>
            <a:srgbClr val="FBAE40"/>
          </p15:clr>
        </p15:guide>
        <p15:guide id="28" pos="553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our Cards">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2E0C6C8-ACA5-F8DC-1AA8-9D5F4D115C70}"/>
              </a:ext>
            </a:extLst>
          </p:cNvPr>
          <p:cNvSpPr>
            <a:spLocks noGrp="1"/>
          </p:cNvSpPr>
          <p:nvPr>
            <p:ph type="body" sz="quarter" idx="53"/>
          </p:nvPr>
        </p:nvSpPr>
        <p:spPr>
          <a:xfrm>
            <a:off x="87856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60" name="Text Placeholder 59">
            <a:extLst>
              <a:ext uri="{FF2B5EF4-FFF2-40B4-BE49-F238E27FC236}">
                <a16:creationId xmlns:a16="http://schemas.microsoft.com/office/drawing/2014/main" id="{51AE8175-0D90-6F79-9406-82C8BB9FEC87}"/>
              </a:ext>
            </a:extLst>
          </p:cNvPr>
          <p:cNvSpPr>
            <a:spLocks noGrp="1"/>
          </p:cNvSpPr>
          <p:nvPr>
            <p:ph type="body" sz="quarter" idx="51" hasCustomPrompt="1"/>
          </p:nvPr>
        </p:nvSpPr>
        <p:spPr>
          <a:xfrm>
            <a:off x="87856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9FACED"/>
              </a:gs>
              <a:gs pos="0">
                <a:srgbClr val="A6A4EB"/>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61" name="Text Placeholder 60">
            <a:extLst>
              <a:ext uri="{FF2B5EF4-FFF2-40B4-BE49-F238E27FC236}">
                <a16:creationId xmlns:a16="http://schemas.microsoft.com/office/drawing/2014/main" id="{7409294D-F189-F3AC-CF7F-36B9A3071891}"/>
              </a:ext>
            </a:extLst>
          </p:cNvPr>
          <p:cNvSpPr>
            <a:spLocks noGrp="1"/>
          </p:cNvSpPr>
          <p:nvPr>
            <p:ph type="body" sz="quarter" idx="52" hasCustomPrompt="1"/>
          </p:nvPr>
        </p:nvSpPr>
        <p:spPr>
          <a:xfrm>
            <a:off x="87856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63" name="Picture Placeholder 62">
            <a:extLst>
              <a:ext uri="{FF2B5EF4-FFF2-40B4-BE49-F238E27FC236}">
                <a16:creationId xmlns:a16="http://schemas.microsoft.com/office/drawing/2014/main" id="{5A4A65E7-0BEC-A026-7371-67C99424C02E}"/>
              </a:ext>
            </a:extLst>
          </p:cNvPr>
          <p:cNvSpPr>
            <a:spLocks noGrp="1"/>
          </p:cNvSpPr>
          <p:nvPr>
            <p:ph type="pic" sz="quarter" idx="54"/>
          </p:nvPr>
        </p:nvSpPr>
        <p:spPr>
          <a:xfrm>
            <a:off x="8785644" y="2857500"/>
            <a:ext cx="2457450" cy="2628900"/>
          </a:xfrm>
        </p:spPr>
        <p:txBody>
          <a:bodyPr/>
          <a:lstStyle/>
          <a:p>
            <a:endParaRPr lang="en-US"/>
          </a:p>
        </p:txBody>
      </p:sp>
      <p:sp>
        <p:nvSpPr>
          <p:cNvPr id="68" name="Text Placeholder 67">
            <a:extLst>
              <a:ext uri="{FF2B5EF4-FFF2-40B4-BE49-F238E27FC236}">
                <a16:creationId xmlns:a16="http://schemas.microsoft.com/office/drawing/2014/main" id="{3E76F6CB-7D5E-ED7B-685B-9B61E8B60090}"/>
              </a:ext>
            </a:extLst>
          </p:cNvPr>
          <p:cNvSpPr>
            <a:spLocks noGrp="1"/>
          </p:cNvSpPr>
          <p:nvPr>
            <p:ph type="body" sz="quarter" idx="55"/>
          </p:nvPr>
        </p:nvSpPr>
        <p:spPr>
          <a:xfrm>
            <a:off x="6096000"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69" name="Text Placeholder 68">
            <a:extLst>
              <a:ext uri="{FF2B5EF4-FFF2-40B4-BE49-F238E27FC236}">
                <a16:creationId xmlns:a16="http://schemas.microsoft.com/office/drawing/2014/main" id="{7E9CA36F-FEE9-4AD0-E9AF-22FAFAF8B885}"/>
              </a:ext>
            </a:extLst>
          </p:cNvPr>
          <p:cNvSpPr>
            <a:spLocks noGrp="1"/>
          </p:cNvSpPr>
          <p:nvPr>
            <p:ph type="body" sz="quarter" idx="56" hasCustomPrompt="1"/>
          </p:nvPr>
        </p:nvSpPr>
        <p:spPr>
          <a:xfrm>
            <a:off x="6096000"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99000">
                <a:srgbClr val="A5A5EC"/>
              </a:gs>
              <a:gs pos="0">
                <a:srgbClr val="AC9EEA"/>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0" name="Text Placeholder 69">
            <a:extLst>
              <a:ext uri="{FF2B5EF4-FFF2-40B4-BE49-F238E27FC236}">
                <a16:creationId xmlns:a16="http://schemas.microsoft.com/office/drawing/2014/main" id="{7BB92E94-A24A-0A58-4D2E-E3C397CEE264}"/>
              </a:ext>
            </a:extLst>
          </p:cNvPr>
          <p:cNvSpPr>
            <a:spLocks noGrp="1"/>
          </p:cNvSpPr>
          <p:nvPr>
            <p:ph type="body" sz="quarter" idx="57" hasCustomPrompt="1"/>
          </p:nvPr>
        </p:nvSpPr>
        <p:spPr>
          <a:xfrm>
            <a:off x="6096000"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1" name="Picture Placeholder 62">
            <a:extLst>
              <a:ext uri="{FF2B5EF4-FFF2-40B4-BE49-F238E27FC236}">
                <a16:creationId xmlns:a16="http://schemas.microsoft.com/office/drawing/2014/main" id="{43804906-01A0-41C1-4F2B-C2C589C1895B}"/>
              </a:ext>
            </a:extLst>
          </p:cNvPr>
          <p:cNvSpPr>
            <a:spLocks noGrp="1"/>
          </p:cNvSpPr>
          <p:nvPr>
            <p:ph type="pic" sz="quarter" idx="58"/>
          </p:nvPr>
        </p:nvSpPr>
        <p:spPr>
          <a:xfrm>
            <a:off x="6096000" y="2857500"/>
            <a:ext cx="2457450" cy="2628900"/>
          </a:xfrm>
        </p:spPr>
        <p:txBody>
          <a:bodyPr/>
          <a:lstStyle/>
          <a:p>
            <a:endParaRPr lang="en-US"/>
          </a:p>
        </p:txBody>
      </p:sp>
      <p:sp>
        <p:nvSpPr>
          <p:cNvPr id="72" name="Text Placeholder 71">
            <a:extLst>
              <a:ext uri="{FF2B5EF4-FFF2-40B4-BE49-F238E27FC236}">
                <a16:creationId xmlns:a16="http://schemas.microsoft.com/office/drawing/2014/main" id="{51AC82D9-FEEC-29A8-A580-DF87C21FD165}"/>
              </a:ext>
            </a:extLst>
          </p:cNvPr>
          <p:cNvSpPr>
            <a:spLocks noGrp="1"/>
          </p:cNvSpPr>
          <p:nvPr>
            <p:ph type="body" sz="quarter" idx="59"/>
          </p:nvPr>
        </p:nvSpPr>
        <p:spPr>
          <a:xfrm>
            <a:off x="34135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3" name="Text Placeholder 72">
            <a:extLst>
              <a:ext uri="{FF2B5EF4-FFF2-40B4-BE49-F238E27FC236}">
                <a16:creationId xmlns:a16="http://schemas.microsoft.com/office/drawing/2014/main" id="{8BA6EB89-34C3-8B0F-3935-088A3BD6C266}"/>
              </a:ext>
            </a:extLst>
          </p:cNvPr>
          <p:cNvSpPr>
            <a:spLocks noGrp="1"/>
          </p:cNvSpPr>
          <p:nvPr>
            <p:ph type="body" sz="quarter" idx="60" hasCustomPrompt="1"/>
          </p:nvPr>
        </p:nvSpPr>
        <p:spPr>
          <a:xfrm>
            <a:off x="34135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AD9AE8"/>
              </a:gs>
              <a:gs pos="0">
                <a:srgbClr val="B593E6"/>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4" name="Text Placeholder 73">
            <a:extLst>
              <a:ext uri="{FF2B5EF4-FFF2-40B4-BE49-F238E27FC236}">
                <a16:creationId xmlns:a16="http://schemas.microsoft.com/office/drawing/2014/main" id="{4D68BEC3-3269-7117-D9F0-7F22EFF42789}"/>
              </a:ext>
            </a:extLst>
          </p:cNvPr>
          <p:cNvSpPr>
            <a:spLocks noGrp="1"/>
          </p:cNvSpPr>
          <p:nvPr>
            <p:ph type="body" sz="quarter" idx="61" hasCustomPrompt="1"/>
          </p:nvPr>
        </p:nvSpPr>
        <p:spPr>
          <a:xfrm>
            <a:off x="34135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5" name="Picture Placeholder 62">
            <a:extLst>
              <a:ext uri="{FF2B5EF4-FFF2-40B4-BE49-F238E27FC236}">
                <a16:creationId xmlns:a16="http://schemas.microsoft.com/office/drawing/2014/main" id="{72A31A62-1E3B-E964-EF63-4AAB0629F633}"/>
              </a:ext>
            </a:extLst>
          </p:cNvPr>
          <p:cNvSpPr>
            <a:spLocks noGrp="1"/>
          </p:cNvSpPr>
          <p:nvPr>
            <p:ph type="pic" sz="quarter" idx="62"/>
          </p:nvPr>
        </p:nvSpPr>
        <p:spPr>
          <a:xfrm>
            <a:off x="3413544" y="2857500"/>
            <a:ext cx="2457450" cy="2628900"/>
          </a:xfrm>
        </p:spPr>
        <p:txBody>
          <a:bodyPr/>
          <a:lstStyle/>
          <a:p>
            <a:endParaRPr lang="en-US"/>
          </a:p>
        </p:txBody>
      </p:sp>
      <p:sp>
        <p:nvSpPr>
          <p:cNvPr id="76" name="Text Placeholder 75">
            <a:extLst>
              <a:ext uri="{FF2B5EF4-FFF2-40B4-BE49-F238E27FC236}">
                <a16:creationId xmlns:a16="http://schemas.microsoft.com/office/drawing/2014/main" id="{3AAF3C26-79AA-51C5-070E-31E0F374B773}"/>
              </a:ext>
            </a:extLst>
          </p:cNvPr>
          <p:cNvSpPr>
            <a:spLocks noGrp="1"/>
          </p:cNvSpPr>
          <p:nvPr>
            <p:ph type="body" sz="quarter" idx="63"/>
          </p:nvPr>
        </p:nvSpPr>
        <p:spPr>
          <a:xfrm>
            <a:off x="72749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7" name="Text Placeholder 76">
            <a:extLst>
              <a:ext uri="{FF2B5EF4-FFF2-40B4-BE49-F238E27FC236}">
                <a16:creationId xmlns:a16="http://schemas.microsoft.com/office/drawing/2014/main" id="{613C2584-7698-DEC7-4B88-F857A5478315}"/>
              </a:ext>
            </a:extLst>
          </p:cNvPr>
          <p:cNvSpPr>
            <a:spLocks noGrp="1"/>
          </p:cNvSpPr>
          <p:nvPr>
            <p:ph type="body" sz="quarter" idx="64" hasCustomPrompt="1"/>
          </p:nvPr>
        </p:nvSpPr>
        <p:spPr>
          <a:xfrm>
            <a:off x="72749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293E5"/>
              </a:gs>
              <a:gs pos="0">
                <a:srgbClr val="BA8CE4"/>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8" name="Text Placeholder 77">
            <a:extLst>
              <a:ext uri="{FF2B5EF4-FFF2-40B4-BE49-F238E27FC236}">
                <a16:creationId xmlns:a16="http://schemas.microsoft.com/office/drawing/2014/main" id="{B9D46C88-1032-9F52-F4A9-64B958B3FDC1}"/>
              </a:ext>
            </a:extLst>
          </p:cNvPr>
          <p:cNvSpPr>
            <a:spLocks noGrp="1"/>
          </p:cNvSpPr>
          <p:nvPr>
            <p:ph type="body" sz="quarter" idx="65" hasCustomPrompt="1"/>
          </p:nvPr>
        </p:nvSpPr>
        <p:spPr>
          <a:xfrm>
            <a:off x="72749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9" name="Picture Placeholder 62">
            <a:extLst>
              <a:ext uri="{FF2B5EF4-FFF2-40B4-BE49-F238E27FC236}">
                <a16:creationId xmlns:a16="http://schemas.microsoft.com/office/drawing/2014/main" id="{FACAA3F0-E6FF-E9BB-47FF-710F966FEA87}"/>
              </a:ext>
            </a:extLst>
          </p:cNvPr>
          <p:cNvSpPr>
            <a:spLocks noGrp="1"/>
          </p:cNvSpPr>
          <p:nvPr>
            <p:ph type="pic" sz="quarter" idx="66"/>
          </p:nvPr>
        </p:nvSpPr>
        <p:spPr>
          <a:xfrm>
            <a:off x="727494" y="2857500"/>
            <a:ext cx="2457450" cy="2628900"/>
          </a:xfrm>
        </p:spPr>
        <p:txBody>
          <a:bodyPr/>
          <a:lstStyle/>
          <a:p>
            <a:endParaRPr lang="en-US"/>
          </a:p>
        </p:txBody>
      </p:sp>
      <p:sp>
        <p:nvSpPr>
          <p:cNvPr id="2" name="Text Placeholder 14">
            <a:extLst>
              <a:ext uri="{FF2B5EF4-FFF2-40B4-BE49-F238E27FC236}">
                <a16:creationId xmlns:a16="http://schemas.microsoft.com/office/drawing/2014/main" id="{8951EB3A-D3AF-AB24-3A4E-C6A582CA1126}"/>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122366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04">
          <p15:clr>
            <a:srgbClr val="FBAE40"/>
          </p15:clr>
        </p15:guide>
        <p15:guide id="2" pos="2148">
          <p15:clr>
            <a:srgbClr val="FBAE40"/>
          </p15:clr>
        </p15:guide>
        <p15:guide id="3" pos="3696">
          <p15:clr>
            <a:srgbClr val="FBAE40"/>
          </p15:clr>
        </p15:guide>
        <p15:guide id="4" pos="3840">
          <p15:clr>
            <a:srgbClr val="FBAE40"/>
          </p15:clr>
        </p15:guide>
        <p15:guide id="8" orient="horz" pos="468">
          <p15:clr>
            <a:srgbClr val="9FCC3B"/>
          </p15:clr>
        </p15:guide>
        <p15:guide id="9" orient="horz" pos="1080">
          <p15:clr>
            <a:srgbClr val="9FCC3B"/>
          </p15:clr>
        </p15:guide>
        <p15:guide id="10" pos="7080">
          <p15:clr>
            <a:srgbClr val="FBAE40"/>
          </p15:clr>
        </p15:guide>
        <p15:guide id="11" orient="horz" pos="3888">
          <p15:clr>
            <a:srgbClr val="FBAE40"/>
          </p15:clr>
        </p15:guide>
        <p15:guide id="14" orient="horz" pos="3456">
          <p15:clr>
            <a:srgbClr val="FBAE40"/>
          </p15:clr>
        </p15:guide>
        <p15:guide id="17" orient="horz" pos="1656">
          <p15:clr>
            <a:srgbClr val="9FCC3B"/>
          </p15:clr>
        </p15:guide>
        <p15:guide id="23" pos="5388">
          <p15:clr>
            <a:srgbClr val="FBAE40"/>
          </p15:clr>
        </p15:guide>
        <p15:guide id="24" pos="5532">
          <p15:clr>
            <a:srgbClr val="FBAE40"/>
          </p15:clr>
        </p15:guide>
        <p15:guide id="25" orient="horz" pos="1944">
          <p15:clr>
            <a:srgbClr val="5ACBF0"/>
          </p15:clr>
        </p15:guide>
        <p15:guide id="26" orient="horz" pos="1800">
          <p15:clr>
            <a:srgbClr val="FBAE40"/>
          </p15:clr>
        </p15:guide>
        <p15:guide id="27" orient="horz" pos="1311">
          <p15:clr>
            <a:srgbClr val="FBAE40"/>
          </p15:clr>
        </p15:guide>
        <p15:guide id="28" orient="horz" pos="3312">
          <p15:clr>
            <a:srgbClr val="5ACBF0"/>
          </p15:clr>
        </p15:guide>
        <p15:guide id="29" orient="horz" pos="3564">
          <p15:clr>
            <a:srgbClr val="5ACBF0"/>
          </p15:clr>
        </p15:guide>
        <p15:guide id="30" orient="horz" pos="3744">
          <p15:clr>
            <a:srgbClr val="5ACBF0"/>
          </p15:clr>
        </p15:guide>
        <p15:guide id="31" pos="636">
          <p15:clr>
            <a:srgbClr val="5ACBF0"/>
          </p15:clr>
        </p15:guide>
        <p15:guide id="32" pos="1824">
          <p15:clr>
            <a:srgbClr val="5ACBF0"/>
          </p15:clr>
        </p15:guide>
        <p15:guide id="33" pos="2328">
          <p15:clr>
            <a:srgbClr val="5ACBF0"/>
          </p15:clr>
        </p15:guide>
        <p15:guide id="34" pos="3516">
          <p15:clr>
            <a:srgbClr val="5ACBF0"/>
          </p15:clr>
        </p15:guide>
        <p15:guide id="35" pos="4020">
          <p15:clr>
            <a:srgbClr val="5ACBF0"/>
          </p15:clr>
        </p15:guide>
        <p15:guide id="36" pos="5208">
          <p15:clr>
            <a:srgbClr val="5ACBF0"/>
          </p15:clr>
        </p15:guide>
        <p15:guide id="37" pos="5712">
          <p15:clr>
            <a:srgbClr val="5ACBF0"/>
          </p15:clr>
        </p15:guide>
        <p15:guide id="38" pos="690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654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839" y="1018911"/>
            <a:ext cx="3192461" cy="775597"/>
          </a:xfrm>
        </p:spPr>
        <p:txBody>
          <a:bodyPr wrap="square" anchor="b">
            <a:spAutoFit/>
          </a:bodyPr>
          <a:lstStyle>
            <a:lvl1pPr>
              <a:defRPr sz="2800"/>
            </a:lvl1pPr>
          </a:lstStyle>
          <a:p>
            <a:r>
              <a:rPr lang="en-US"/>
              <a:t>Click to edit Master title style</a:t>
            </a:r>
          </a:p>
        </p:txBody>
      </p:sp>
      <p:sp>
        <p:nvSpPr>
          <p:cNvPr id="3" name="Content Placeholder 2"/>
          <p:cNvSpPr>
            <a:spLocks noGrp="1"/>
          </p:cNvSpPr>
          <p:nvPr>
            <p:ph idx="1"/>
          </p:nvPr>
        </p:nvSpPr>
        <p:spPr>
          <a:xfrm>
            <a:off x="4838701" y="1085850"/>
            <a:ext cx="6400797" cy="5073993"/>
          </a:xfrm>
        </p:spPr>
        <p:txBody>
          <a:bodyPr>
            <a:normAutofit/>
          </a:bodyPr>
          <a:lstStyle>
            <a:lvl1pPr>
              <a:defRPr sz="2000"/>
            </a:lvl1pPr>
            <a:lvl2pPr>
              <a:lnSpc>
                <a:spcPct val="100000"/>
              </a:lnSpc>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4" name="Date Placeholder 23">
            <a:extLst>
              <a:ext uri="{FF2B5EF4-FFF2-40B4-BE49-F238E27FC236}">
                <a16:creationId xmlns:a16="http://schemas.microsoft.com/office/drawing/2014/main" id="{BD614423-B91B-E2AE-4752-C858EDBEE407}"/>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74FA32EB-85DD-B866-E29D-8E50398E2616}"/>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ABD3CEF5-A0EB-5F14-AB4C-74860D3EFA0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cxnSp>
        <p:nvCxnSpPr>
          <p:cNvPr id="27" name="Straight Connector 26">
            <a:extLst>
              <a:ext uri="{FF2B5EF4-FFF2-40B4-BE49-F238E27FC236}">
                <a16:creationId xmlns:a16="http://schemas.microsoft.com/office/drawing/2014/main" id="{01DEA435-BB27-C1B2-638E-237AEFB94840}"/>
              </a:ext>
            </a:extLst>
          </p:cNvPr>
          <p:cNvCxnSpPr>
            <a:cxnSpLocks/>
          </p:cNvCxnSpPr>
          <p:nvPr userDrawn="1"/>
        </p:nvCxnSpPr>
        <p:spPr>
          <a:xfrm>
            <a:off x="4381500" y="1085850"/>
            <a:ext cx="0" cy="5086350"/>
          </a:xfrm>
          <a:prstGeom prst="line">
            <a:avLst/>
          </a:prstGeom>
          <a:ln w="9525">
            <a:solidFill>
              <a:schemeClr val="tx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14">
            <a:extLst>
              <a:ext uri="{FF2B5EF4-FFF2-40B4-BE49-F238E27FC236}">
                <a16:creationId xmlns:a16="http://schemas.microsoft.com/office/drawing/2014/main" id="{20663236-B656-4C50-E5F6-C042452E657F}"/>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307370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048">
          <p15:clr>
            <a:srgbClr val="5ACBF0"/>
          </p15:clr>
        </p15:guide>
        <p15:guide id="2" pos="2472">
          <p15:clr>
            <a:srgbClr val="5ACBF0"/>
          </p15:clr>
        </p15:guide>
        <p15:guide id="3" orient="horz" pos="1080">
          <p15:clr>
            <a:srgbClr val="9FCC3B"/>
          </p15:clr>
        </p15:guide>
        <p15:guide id="4" orient="horz" pos="468">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orient="horz" pos="2160">
          <p15:clr>
            <a:srgbClr val="FBAE40"/>
          </p15:clr>
        </p15:guide>
        <p15:guide id="10" pos="27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381500" y="1085850"/>
            <a:ext cx="6858000" cy="50863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3674"/>
            <a:ext cx="3192461" cy="4168526"/>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1" name="Date Placeholder 20">
            <a:extLst>
              <a:ext uri="{FF2B5EF4-FFF2-40B4-BE49-F238E27FC236}">
                <a16:creationId xmlns:a16="http://schemas.microsoft.com/office/drawing/2014/main" id="{A8D2097C-9E92-9D50-CDAA-D366F692199B}"/>
              </a:ext>
            </a:extLst>
          </p:cNvPr>
          <p:cNvSpPr>
            <a:spLocks noGrp="1"/>
          </p:cNvSpPr>
          <p:nvPr>
            <p:ph type="dt" sz="half" idx="14"/>
          </p:nvPr>
        </p:nvSpPr>
        <p:spPr/>
        <p:txBody>
          <a:bodyPr/>
          <a:lstStyle/>
          <a:p>
            <a:r>
              <a:rPr lang="en-US"/>
              <a:t>Microsoft confidential</a:t>
            </a:r>
          </a:p>
        </p:txBody>
      </p:sp>
      <p:sp>
        <p:nvSpPr>
          <p:cNvPr id="22" name="Footer Placeholder 21">
            <a:extLst>
              <a:ext uri="{FF2B5EF4-FFF2-40B4-BE49-F238E27FC236}">
                <a16:creationId xmlns:a16="http://schemas.microsoft.com/office/drawing/2014/main" id="{1F7B70CE-844B-A67E-8FB6-17C0E871D432}"/>
              </a:ext>
            </a:extLst>
          </p:cNvPr>
          <p:cNvSpPr>
            <a:spLocks noGrp="1"/>
          </p:cNvSpPr>
          <p:nvPr>
            <p:ph type="ftr" sz="quarter" idx="15"/>
          </p:nvPr>
        </p:nvSpPr>
        <p:spPr/>
        <p:txBody>
          <a:bodyPr/>
          <a:lstStyle/>
          <a:p>
            <a:r>
              <a:rPr lang="en-US"/>
              <a:t>Creating a scalable conversational UX</a:t>
            </a:r>
          </a:p>
        </p:txBody>
      </p:sp>
      <p:sp>
        <p:nvSpPr>
          <p:cNvPr id="23" name="Slide Number Placeholder 22">
            <a:extLst>
              <a:ext uri="{FF2B5EF4-FFF2-40B4-BE49-F238E27FC236}">
                <a16:creationId xmlns:a16="http://schemas.microsoft.com/office/drawing/2014/main" id="{67851276-2BCB-1F58-AE5E-1036302CE353}"/>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4" name="Text Placeholder 14">
            <a:extLst>
              <a:ext uri="{FF2B5EF4-FFF2-40B4-BE49-F238E27FC236}">
                <a16:creationId xmlns:a16="http://schemas.microsoft.com/office/drawing/2014/main" id="{C67E7603-C8DC-EB27-045C-FAD581083C6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277776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1260">
          <p15:clr>
            <a:srgbClr val="5ACBF0"/>
          </p15:clr>
        </p15:guide>
        <p15:guide id="6" orient="horz" pos="3888">
          <p15:clr>
            <a:srgbClr val="5ACBF0"/>
          </p15:clr>
        </p15:guide>
        <p15:guide id="7" pos="7080">
          <p15:clr>
            <a:srgbClr val="5ACBF0"/>
          </p15:clr>
        </p15:guide>
        <p15:guide id="8" orient="horz" pos="68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inding with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4381500" y="2015288"/>
            <a:ext cx="6858000" cy="41569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46717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inding with 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Content Placeholder 2">
            <a:extLst>
              <a:ext uri="{FF2B5EF4-FFF2-40B4-BE49-F238E27FC236}">
                <a16:creationId xmlns:a16="http://schemas.microsoft.com/office/drawing/2014/main" id="{E109A60F-7B93-5741-913E-0B35A3BADCB7}"/>
              </a:ext>
            </a:extLst>
          </p:cNvPr>
          <p:cNvSpPr>
            <a:spLocks noGrp="1"/>
          </p:cNvSpPr>
          <p:nvPr>
            <p:ph sz="half" idx="1"/>
          </p:nvPr>
        </p:nvSpPr>
        <p:spPr>
          <a:xfrm>
            <a:off x="4378485"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556B0688-427C-2240-F3D8-AE3DF18FABB2}"/>
              </a:ext>
            </a:extLst>
          </p:cNvPr>
          <p:cNvSpPr>
            <a:spLocks noGrp="1"/>
          </p:cNvSpPr>
          <p:nvPr>
            <p:ph sz="half" idx="2"/>
          </p:nvPr>
        </p:nvSpPr>
        <p:spPr>
          <a:xfrm>
            <a:off x="7981951"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45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inding with 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4" name="Text Placeholder 2">
            <a:extLst>
              <a:ext uri="{FF2B5EF4-FFF2-40B4-BE49-F238E27FC236}">
                <a16:creationId xmlns:a16="http://schemas.microsoft.com/office/drawing/2014/main" id="{5686D7E8-691F-D565-3697-A402F4125DC4}"/>
              </a:ext>
            </a:extLst>
          </p:cNvPr>
          <p:cNvSpPr>
            <a:spLocks noGrp="1"/>
          </p:cNvSpPr>
          <p:nvPr>
            <p:ph type="body" idx="1"/>
          </p:nvPr>
        </p:nvSpPr>
        <p:spPr>
          <a:xfrm>
            <a:off x="4389439" y="2263972"/>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1B9D03D2-357B-CD0E-65C4-7313342CA8A4}"/>
              </a:ext>
            </a:extLst>
          </p:cNvPr>
          <p:cNvSpPr>
            <a:spLocks noGrp="1"/>
          </p:cNvSpPr>
          <p:nvPr>
            <p:ph sz="half" idx="2"/>
          </p:nvPr>
        </p:nvSpPr>
        <p:spPr>
          <a:xfrm>
            <a:off x="4381501"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543707D-F2D3-CC26-FF7B-70B385ED9872}"/>
              </a:ext>
            </a:extLst>
          </p:cNvPr>
          <p:cNvSpPr>
            <a:spLocks noGrp="1"/>
          </p:cNvSpPr>
          <p:nvPr>
            <p:ph type="body" sz="quarter" idx="3"/>
          </p:nvPr>
        </p:nvSpPr>
        <p:spPr>
          <a:xfrm>
            <a:off x="7981950" y="2263972"/>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10" name="Content Placeholder 5">
            <a:extLst>
              <a:ext uri="{FF2B5EF4-FFF2-40B4-BE49-F238E27FC236}">
                <a16:creationId xmlns:a16="http://schemas.microsoft.com/office/drawing/2014/main" id="{54E48CD0-F4DA-B27A-9949-5BE1E8FBA773}"/>
              </a:ext>
            </a:extLst>
          </p:cNvPr>
          <p:cNvSpPr>
            <a:spLocks noGrp="1"/>
          </p:cNvSpPr>
          <p:nvPr>
            <p:ph sz="quarter" idx="4"/>
          </p:nvPr>
        </p:nvSpPr>
        <p:spPr>
          <a:xfrm>
            <a:off x="7981950"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6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guide id="11" orient="horz" pos="1584">
          <p15:clr>
            <a:srgbClr val="9FCC3B"/>
          </p15:clr>
        </p15:guide>
        <p15:guide id="12" orient="horz" pos="16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nding with Two Card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9" name="Text Placeholder 18">
            <a:extLst>
              <a:ext uri="{FF2B5EF4-FFF2-40B4-BE49-F238E27FC236}">
                <a16:creationId xmlns:a16="http://schemas.microsoft.com/office/drawing/2014/main" id="{A93A4AEF-4207-1E99-39DF-868FBE10B702}"/>
              </a:ext>
            </a:extLst>
          </p:cNvPr>
          <p:cNvSpPr>
            <a:spLocks noGrp="1"/>
          </p:cNvSpPr>
          <p:nvPr>
            <p:ph type="body" sz="quarter" idx="59"/>
          </p:nvPr>
        </p:nvSpPr>
        <p:spPr>
          <a:xfrm>
            <a:off x="7928084"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0" name="Text Placeholder 19">
            <a:extLst>
              <a:ext uri="{FF2B5EF4-FFF2-40B4-BE49-F238E27FC236}">
                <a16:creationId xmlns:a16="http://schemas.microsoft.com/office/drawing/2014/main" id="{D390264C-BF27-8468-128F-93EAC4B25FB9}"/>
              </a:ext>
            </a:extLst>
          </p:cNvPr>
          <p:cNvSpPr>
            <a:spLocks noGrp="1"/>
          </p:cNvSpPr>
          <p:nvPr>
            <p:ph type="body" sz="quarter" idx="51" hasCustomPrompt="1"/>
          </p:nvPr>
        </p:nvSpPr>
        <p:spPr>
          <a:xfrm>
            <a:off x="7928084"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AE9FEB"/>
              </a:gs>
              <a:gs pos="100000">
                <a:srgbClr val="A7A1EB"/>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1" name="Picture Placeholder 144">
            <a:extLst>
              <a:ext uri="{FF2B5EF4-FFF2-40B4-BE49-F238E27FC236}">
                <a16:creationId xmlns:a16="http://schemas.microsoft.com/office/drawing/2014/main" id="{9A99AB34-5AEB-4443-D991-4A7A93651E38}"/>
              </a:ext>
            </a:extLst>
          </p:cNvPr>
          <p:cNvSpPr>
            <a:spLocks noGrp="1"/>
          </p:cNvSpPr>
          <p:nvPr>
            <p:ph type="pic" sz="quarter" idx="60"/>
          </p:nvPr>
        </p:nvSpPr>
        <p:spPr>
          <a:xfrm>
            <a:off x="7928084" y="2819116"/>
            <a:ext cx="3314700" cy="2610134"/>
          </a:xfrm>
        </p:spPr>
        <p:txBody>
          <a:bodyPr/>
          <a:lstStyle/>
          <a:p>
            <a:endParaRPr lang="en-US"/>
          </a:p>
        </p:txBody>
      </p:sp>
      <p:sp>
        <p:nvSpPr>
          <p:cNvPr id="22" name="Text Placeholder 21">
            <a:extLst>
              <a:ext uri="{FF2B5EF4-FFF2-40B4-BE49-F238E27FC236}">
                <a16:creationId xmlns:a16="http://schemas.microsoft.com/office/drawing/2014/main" id="{9EBB15A9-F51F-77F5-58E6-14BBE4E63B4D}"/>
              </a:ext>
            </a:extLst>
          </p:cNvPr>
          <p:cNvSpPr>
            <a:spLocks noGrp="1"/>
          </p:cNvSpPr>
          <p:nvPr>
            <p:ph type="body" sz="quarter" idx="61"/>
          </p:nvPr>
        </p:nvSpPr>
        <p:spPr>
          <a:xfrm>
            <a:off x="4381500"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3" name="Text Placeholder 22">
            <a:extLst>
              <a:ext uri="{FF2B5EF4-FFF2-40B4-BE49-F238E27FC236}">
                <a16:creationId xmlns:a16="http://schemas.microsoft.com/office/drawing/2014/main" id="{22AF828B-6E87-6053-A05B-4BF8B4D2B50A}"/>
              </a:ext>
            </a:extLst>
          </p:cNvPr>
          <p:cNvSpPr>
            <a:spLocks noGrp="1"/>
          </p:cNvSpPr>
          <p:nvPr>
            <p:ph type="body" sz="quarter" idx="62" hasCustomPrompt="1"/>
          </p:nvPr>
        </p:nvSpPr>
        <p:spPr>
          <a:xfrm>
            <a:off x="4381500"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8AE4"/>
              </a:gs>
              <a:gs pos="100000">
                <a:srgbClr val="AD9EEA"/>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4" name="Picture Placeholder 144">
            <a:extLst>
              <a:ext uri="{FF2B5EF4-FFF2-40B4-BE49-F238E27FC236}">
                <a16:creationId xmlns:a16="http://schemas.microsoft.com/office/drawing/2014/main" id="{431E48B4-5A42-3540-CD38-7A4ED81C91ED}"/>
              </a:ext>
            </a:extLst>
          </p:cNvPr>
          <p:cNvSpPr>
            <a:spLocks noGrp="1"/>
          </p:cNvSpPr>
          <p:nvPr>
            <p:ph type="pic" sz="quarter" idx="63"/>
          </p:nvPr>
        </p:nvSpPr>
        <p:spPr>
          <a:xfrm>
            <a:off x="4381500" y="2819116"/>
            <a:ext cx="3314700" cy="2610134"/>
          </a:xfrm>
        </p:spPr>
        <p:txBody>
          <a:bodyPr/>
          <a:lstStyle/>
          <a:p>
            <a:endParaRPr lang="en-US"/>
          </a:p>
        </p:txBody>
      </p:sp>
      <p:sp>
        <p:nvSpPr>
          <p:cNvPr id="25" name="Text Placeholder 24">
            <a:extLst>
              <a:ext uri="{FF2B5EF4-FFF2-40B4-BE49-F238E27FC236}">
                <a16:creationId xmlns:a16="http://schemas.microsoft.com/office/drawing/2014/main" id="{79D36527-9FDD-20B2-2395-47127F623D3B}"/>
              </a:ext>
            </a:extLst>
          </p:cNvPr>
          <p:cNvSpPr>
            <a:spLocks noGrp="1"/>
          </p:cNvSpPr>
          <p:nvPr>
            <p:ph type="body" sz="quarter" idx="64" hasCustomPrompt="1"/>
          </p:nvPr>
        </p:nvSpPr>
        <p:spPr>
          <a:xfrm>
            <a:off x="79248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6" name="Text Placeholder 25">
            <a:extLst>
              <a:ext uri="{FF2B5EF4-FFF2-40B4-BE49-F238E27FC236}">
                <a16:creationId xmlns:a16="http://schemas.microsoft.com/office/drawing/2014/main" id="{5B447594-FA2A-01C5-C2A2-6BA9FD64F412}"/>
              </a:ext>
            </a:extLst>
          </p:cNvPr>
          <p:cNvSpPr>
            <a:spLocks noGrp="1"/>
          </p:cNvSpPr>
          <p:nvPr>
            <p:ph type="body" sz="quarter" idx="65" hasCustomPrompt="1"/>
          </p:nvPr>
        </p:nvSpPr>
        <p:spPr>
          <a:xfrm>
            <a:off x="43815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351952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48">
          <p15:clr>
            <a:srgbClr val="5ACBF0"/>
          </p15:clr>
        </p15:guide>
        <p15:guide id="10" pos="499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inding with Thre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ext Placeholder 15">
            <a:extLst>
              <a:ext uri="{FF2B5EF4-FFF2-40B4-BE49-F238E27FC236}">
                <a16:creationId xmlns:a16="http://schemas.microsoft.com/office/drawing/2014/main" id="{5689C9A9-B54D-B707-B621-F93A1E142ECB}"/>
              </a:ext>
            </a:extLst>
          </p:cNvPr>
          <p:cNvSpPr>
            <a:spLocks noGrp="1"/>
          </p:cNvSpPr>
          <p:nvPr>
            <p:ph type="body" sz="quarter" idx="14" hasCustomPrompt="1"/>
          </p:nvPr>
        </p:nvSpPr>
        <p:spPr>
          <a:xfrm>
            <a:off x="43815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7" name="Text Placeholder 15">
            <a:extLst>
              <a:ext uri="{FF2B5EF4-FFF2-40B4-BE49-F238E27FC236}">
                <a16:creationId xmlns:a16="http://schemas.microsoft.com/office/drawing/2014/main" id="{F11C9724-CE40-A9A9-DDC1-B9354BB340F2}"/>
              </a:ext>
            </a:extLst>
          </p:cNvPr>
          <p:cNvSpPr>
            <a:spLocks noGrp="1"/>
          </p:cNvSpPr>
          <p:nvPr>
            <p:ph type="body" sz="quarter" idx="15" hasCustomPrompt="1"/>
          </p:nvPr>
        </p:nvSpPr>
        <p:spPr>
          <a:xfrm>
            <a:off x="67818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8" name="Text Placeholder 15">
            <a:extLst>
              <a:ext uri="{FF2B5EF4-FFF2-40B4-BE49-F238E27FC236}">
                <a16:creationId xmlns:a16="http://schemas.microsoft.com/office/drawing/2014/main" id="{174DAEAE-DEC0-59DC-7B54-E6454A12EAB7}"/>
              </a:ext>
            </a:extLst>
          </p:cNvPr>
          <p:cNvSpPr>
            <a:spLocks noGrp="1"/>
          </p:cNvSpPr>
          <p:nvPr>
            <p:ph type="body" sz="quarter" idx="16" hasCustomPrompt="1"/>
          </p:nvPr>
        </p:nvSpPr>
        <p:spPr>
          <a:xfrm>
            <a:off x="91818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Content Placeholder 19">
            <a:extLst>
              <a:ext uri="{FF2B5EF4-FFF2-40B4-BE49-F238E27FC236}">
                <a16:creationId xmlns:a16="http://schemas.microsoft.com/office/drawing/2014/main" id="{2F8733F3-3861-38C3-F3DB-654F23090A97}"/>
              </a:ext>
            </a:extLst>
          </p:cNvPr>
          <p:cNvSpPr>
            <a:spLocks noGrp="1"/>
          </p:cNvSpPr>
          <p:nvPr>
            <p:ph sz="quarter" idx="17" hasCustomPrompt="1"/>
          </p:nvPr>
        </p:nvSpPr>
        <p:spPr>
          <a:xfrm>
            <a:off x="43815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1" name="Content Placeholder 19">
            <a:extLst>
              <a:ext uri="{FF2B5EF4-FFF2-40B4-BE49-F238E27FC236}">
                <a16:creationId xmlns:a16="http://schemas.microsoft.com/office/drawing/2014/main" id="{6A935ECD-DA35-4C9D-A116-55BF4A1F82B4}"/>
              </a:ext>
            </a:extLst>
          </p:cNvPr>
          <p:cNvSpPr>
            <a:spLocks noGrp="1"/>
          </p:cNvSpPr>
          <p:nvPr>
            <p:ph sz="quarter" idx="18" hasCustomPrompt="1"/>
          </p:nvPr>
        </p:nvSpPr>
        <p:spPr>
          <a:xfrm>
            <a:off x="67820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2" name="Content Placeholder 19">
            <a:extLst>
              <a:ext uri="{FF2B5EF4-FFF2-40B4-BE49-F238E27FC236}">
                <a16:creationId xmlns:a16="http://schemas.microsoft.com/office/drawing/2014/main" id="{69CC8E03-9660-F7A1-D4AF-B073903E4AB4}"/>
              </a:ext>
            </a:extLst>
          </p:cNvPr>
          <p:cNvSpPr>
            <a:spLocks noGrp="1"/>
          </p:cNvSpPr>
          <p:nvPr>
            <p:ph sz="quarter" idx="19" hasCustomPrompt="1"/>
          </p:nvPr>
        </p:nvSpPr>
        <p:spPr>
          <a:xfrm>
            <a:off x="91821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30" name="Text Placeholder 25">
            <a:extLst>
              <a:ext uri="{FF2B5EF4-FFF2-40B4-BE49-F238E27FC236}">
                <a16:creationId xmlns:a16="http://schemas.microsoft.com/office/drawing/2014/main" id="{25DBEED6-B617-8623-396A-79FAD5EB884D}"/>
              </a:ext>
            </a:extLst>
          </p:cNvPr>
          <p:cNvSpPr>
            <a:spLocks noGrp="1"/>
          </p:cNvSpPr>
          <p:nvPr>
            <p:ph type="body" sz="quarter" idx="25"/>
          </p:nvPr>
        </p:nvSpPr>
        <p:spPr>
          <a:xfrm>
            <a:off x="91821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1" name="Text Placeholder 25">
            <a:extLst>
              <a:ext uri="{FF2B5EF4-FFF2-40B4-BE49-F238E27FC236}">
                <a16:creationId xmlns:a16="http://schemas.microsoft.com/office/drawing/2014/main" id="{7A03BFB8-7A1D-B1B0-A50C-BFD542470C50}"/>
              </a:ext>
            </a:extLst>
          </p:cNvPr>
          <p:cNvSpPr>
            <a:spLocks noGrp="1"/>
          </p:cNvSpPr>
          <p:nvPr>
            <p:ph type="body" sz="quarter" idx="24"/>
          </p:nvPr>
        </p:nvSpPr>
        <p:spPr>
          <a:xfrm>
            <a:off x="67818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2" name="Text Placeholder 25">
            <a:extLst>
              <a:ext uri="{FF2B5EF4-FFF2-40B4-BE49-F238E27FC236}">
                <a16:creationId xmlns:a16="http://schemas.microsoft.com/office/drawing/2014/main" id="{C8C851F1-1DC5-AE26-9DF0-DA60D1864B80}"/>
              </a:ext>
            </a:extLst>
          </p:cNvPr>
          <p:cNvSpPr>
            <a:spLocks noGrp="1"/>
          </p:cNvSpPr>
          <p:nvPr>
            <p:ph type="body" sz="quarter" idx="23"/>
          </p:nvPr>
        </p:nvSpPr>
        <p:spPr>
          <a:xfrm>
            <a:off x="4381500" y="2400300"/>
            <a:ext cx="742950" cy="742950"/>
          </a:xfrm>
          <a:blipFill dpi="0" rotWithShape="1">
            <a:blip r:embed="rId4"/>
            <a:srcRect/>
            <a:tile tx="-177800" ty="190500" sx="100000" sy="100000" flip="none" algn="bl"/>
          </a:blipFill>
        </p:spPr>
        <p:txBody>
          <a:bodyPr>
            <a:normAutofit/>
          </a:bodyPr>
          <a:lstStyle>
            <a:lvl1pPr marL="0" indent="0">
              <a:buNone/>
              <a:defRPr sz="100">
                <a:noFill/>
              </a:defRPr>
            </a:lvl1pPr>
          </a:lstStyle>
          <a:p>
            <a:pPr lvl="0"/>
            <a:endParaRPr lang="en-US"/>
          </a:p>
        </p:txBody>
      </p:sp>
      <p:sp>
        <p:nvSpPr>
          <p:cNvPr id="40" name="Date Placeholder 39">
            <a:extLst>
              <a:ext uri="{FF2B5EF4-FFF2-40B4-BE49-F238E27FC236}">
                <a16:creationId xmlns:a16="http://schemas.microsoft.com/office/drawing/2014/main" id="{A34B2215-DD56-E802-6FA0-948C644F9530}"/>
              </a:ext>
            </a:extLst>
          </p:cNvPr>
          <p:cNvSpPr>
            <a:spLocks noGrp="1"/>
          </p:cNvSpPr>
          <p:nvPr>
            <p:ph type="dt" sz="half" idx="26"/>
          </p:nvPr>
        </p:nvSpPr>
        <p:spPr/>
        <p:txBody>
          <a:bodyPr/>
          <a:lstStyle/>
          <a:p>
            <a:r>
              <a:rPr lang="en-US"/>
              <a:t>Microsoft confidential</a:t>
            </a:r>
          </a:p>
        </p:txBody>
      </p:sp>
      <p:sp>
        <p:nvSpPr>
          <p:cNvPr id="41" name="Footer Placeholder 40">
            <a:extLst>
              <a:ext uri="{FF2B5EF4-FFF2-40B4-BE49-F238E27FC236}">
                <a16:creationId xmlns:a16="http://schemas.microsoft.com/office/drawing/2014/main" id="{B3B66419-6459-03AB-A760-B0BCBB03E1BD}"/>
              </a:ext>
            </a:extLst>
          </p:cNvPr>
          <p:cNvSpPr>
            <a:spLocks noGrp="1"/>
          </p:cNvSpPr>
          <p:nvPr>
            <p:ph type="ftr" sz="quarter" idx="27"/>
          </p:nvPr>
        </p:nvSpPr>
        <p:spPr/>
        <p:txBody>
          <a:bodyPr/>
          <a:lstStyle/>
          <a:p>
            <a:r>
              <a:rPr lang="en-US"/>
              <a:t>Creating a scalable conversational UX</a:t>
            </a:r>
          </a:p>
        </p:txBody>
      </p:sp>
      <p:sp>
        <p:nvSpPr>
          <p:cNvPr id="42" name="Slide Number Placeholder 41">
            <a:extLst>
              <a:ext uri="{FF2B5EF4-FFF2-40B4-BE49-F238E27FC236}">
                <a16:creationId xmlns:a16="http://schemas.microsoft.com/office/drawing/2014/main" id="{B69F77EF-2D75-70DF-5795-706C6FF4A9D9}"/>
              </a:ext>
            </a:extLst>
          </p:cNvPr>
          <p:cNvSpPr>
            <a:spLocks noGrp="1"/>
          </p:cNvSpPr>
          <p:nvPr>
            <p:ph type="sldNum" sz="quarter" idx="28"/>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416967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FBAE40"/>
          </p15:clr>
        </p15:guide>
        <p15:guide id="3" pos="2040">
          <p15:clr>
            <a:srgbClr val="5ACBF0"/>
          </p15:clr>
        </p15:guide>
        <p15:guide id="4" pos="4056">
          <p15:clr>
            <a:srgbClr val="5ACBF0"/>
          </p15:clr>
        </p15:guide>
        <p15:guide id="5" pos="5568">
          <p15:clr>
            <a:srgbClr val="5ACBF0"/>
          </p15:clr>
        </p15:guide>
        <p15:guide id="6" pos="5784">
          <p15:clr>
            <a:srgbClr val="5ACBF0"/>
          </p15:clr>
        </p15:guide>
        <p15:guide id="7" pos="4272">
          <p15:clr>
            <a:srgbClr val="5ACBF0"/>
          </p15:clr>
        </p15:guide>
        <p15:guide id="8" orient="horz" pos="3888">
          <p15:clr>
            <a:srgbClr val="5ACBF0"/>
          </p15:clr>
        </p15:guide>
        <p15:guide id="9" orient="horz" pos="1260">
          <p15:clr>
            <a:srgbClr val="5ACBF0"/>
          </p15:clr>
        </p15:guide>
        <p15:guide id="10" orient="horz" pos="2376">
          <p15:clr>
            <a:srgbClr val="9FCC3B"/>
          </p15:clr>
        </p15:guide>
        <p15:guide id="11" orient="horz" pos="1944">
          <p15:clr>
            <a:srgbClr val="9FCC3B"/>
          </p15:clr>
        </p15:guide>
        <p15:guide id="13" orient="horz" pos="1080">
          <p15:clr>
            <a:srgbClr val="9FCC3B"/>
          </p15:clr>
        </p15:guide>
        <p15:guide id="14" orient="horz" pos="2520">
          <p15:clr>
            <a:srgbClr val="5ACBF0"/>
          </p15:clr>
        </p15:guide>
        <p15:guide id="15" pos="708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Section Header with Three Content">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CDAED8B-B028-1487-1510-5947D660C337}"/>
              </a:ext>
            </a:extLst>
          </p:cNvPr>
          <p:cNvSpPr>
            <a:spLocks noGrp="1"/>
          </p:cNvSpPr>
          <p:nvPr>
            <p:ph type="body" sz="quarter" idx="50" hasCustomPrompt="1"/>
          </p:nvPr>
        </p:nvSpPr>
        <p:spPr>
          <a:xfrm>
            <a:off x="90678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 name="Rectangle 1">
            <a:extLst>
              <a:ext uri="{FF2B5EF4-FFF2-40B4-BE49-F238E27FC236}">
                <a16:creationId xmlns:a16="http://schemas.microsoft.com/office/drawing/2014/main" id="{0ACB6FC8-E82D-1634-359A-FA8922874A10}"/>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99B58F4-C0D5-10CF-E9D4-B7B14925EE7D}"/>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A49C1931-9860-B91E-2237-6F200181C939}"/>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ext Placeholder 8">
            <a:extLst>
              <a:ext uri="{FF2B5EF4-FFF2-40B4-BE49-F238E27FC236}">
                <a16:creationId xmlns:a16="http://schemas.microsoft.com/office/drawing/2014/main" id="{C3E13BCB-268A-0BC7-DF78-ADD79B1E1DF2}"/>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6" name="Text Placeholder 15">
            <a:extLst>
              <a:ext uri="{FF2B5EF4-FFF2-40B4-BE49-F238E27FC236}">
                <a16:creationId xmlns:a16="http://schemas.microsoft.com/office/drawing/2014/main" id="{F793EBE5-D041-8B80-CAE7-64872620DAD4}"/>
              </a:ext>
            </a:extLst>
          </p:cNvPr>
          <p:cNvSpPr>
            <a:spLocks noGrp="1"/>
          </p:cNvSpPr>
          <p:nvPr>
            <p:ph type="body" sz="quarter" idx="48" hasCustomPrompt="1"/>
          </p:nvPr>
        </p:nvSpPr>
        <p:spPr>
          <a:xfrm>
            <a:off x="90678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8A2EA"/>
              </a:gs>
              <a:gs pos="100000">
                <a:srgbClr val="9FACED"/>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17" name="Text Placeholder 16">
            <a:extLst>
              <a:ext uri="{FF2B5EF4-FFF2-40B4-BE49-F238E27FC236}">
                <a16:creationId xmlns:a16="http://schemas.microsoft.com/office/drawing/2014/main" id="{728B20E3-018B-A4F0-A1AB-AA97ECAFCF5E}"/>
              </a:ext>
            </a:extLst>
          </p:cNvPr>
          <p:cNvSpPr>
            <a:spLocks noGrp="1"/>
          </p:cNvSpPr>
          <p:nvPr>
            <p:ph type="body" sz="quarter" idx="49" hasCustomPrompt="1"/>
          </p:nvPr>
        </p:nvSpPr>
        <p:spPr>
          <a:xfrm>
            <a:off x="90678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1" name="Text Placeholder 20">
            <a:extLst>
              <a:ext uri="{FF2B5EF4-FFF2-40B4-BE49-F238E27FC236}">
                <a16:creationId xmlns:a16="http://schemas.microsoft.com/office/drawing/2014/main" id="{49C838B0-EAE8-487E-14AB-927ADAFFBA55}"/>
              </a:ext>
            </a:extLst>
          </p:cNvPr>
          <p:cNvSpPr>
            <a:spLocks noGrp="1"/>
          </p:cNvSpPr>
          <p:nvPr>
            <p:ph type="body" sz="quarter" idx="51" hasCustomPrompt="1"/>
          </p:nvPr>
        </p:nvSpPr>
        <p:spPr>
          <a:xfrm>
            <a:off x="43815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2" name="Text Placeholder 21">
            <a:extLst>
              <a:ext uri="{FF2B5EF4-FFF2-40B4-BE49-F238E27FC236}">
                <a16:creationId xmlns:a16="http://schemas.microsoft.com/office/drawing/2014/main" id="{BFA97547-4391-AAB0-CB0E-81ABDE49BB5C}"/>
              </a:ext>
            </a:extLst>
          </p:cNvPr>
          <p:cNvSpPr>
            <a:spLocks noGrp="1"/>
          </p:cNvSpPr>
          <p:nvPr>
            <p:ph type="body" sz="quarter" idx="52" hasCustomPrompt="1"/>
          </p:nvPr>
        </p:nvSpPr>
        <p:spPr>
          <a:xfrm>
            <a:off x="43815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A8CE4"/>
              </a:gs>
              <a:gs pos="100000">
                <a:srgbClr val="B296E6"/>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3" name="Text Placeholder 22">
            <a:extLst>
              <a:ext uri="{FF2B5EF4-FFF2-40B4-BE49-F238E27FC236}">
                <a16:creationId xmlns:a16="http://schemas.microsoft.com/office/drawing/2014/main" id="{4CB6E527-C9D8-CC88-70BA-AC0C055EA7DD}"/>
              </a:ext>
            </a:extLst>
          </p:cNvPr>
          <p:cNvSpPr>
            <a:spLocks noGrp="1"/>
          </p:cNvSpPr>
          <p:nvPr>
            <p:ph type="body" sz="quarter" idx="53" hasCustomPrompt="1"/>
          </p:nvPr>
        </p:nvSpPr>
        <p:spPr>
          <a:xfrm>
            <a:off x="43815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4" name="Text Placeholder 23">
            <a:extLst>
              <a:ext uri="{FF2B5EF4-FFF2-40B4-BE49-F238E27FC236}">
                <a16:creationId xmlns:a16="http://schemas.microsoft.com/office/drawing/2014/main" id="{66F6A202-CA5E-1F26-59D6-33BA8B67BF46}"/>
              </a:ext>
            </a:extLst>
          </p:cNvPr>
          <p:cNvSpPr>
            <a:spLocks noGrp="1"/>
          </p:cNvSpPr>
          <p:nvPr>
            <p:ph type="body" sz="quarter" idx="54" hasCustomPrompt="1"/>
          </p:nvPr>
        </p:nvSpPr>
        <p:spPr>
          <a:xfrm>
            <a:off x="67246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5" name="Text Placeholder 24">
            <a:extLst>
              <a:ext uri="{FF2B5EF4-FFF2-40B4-BE49-F238E27FC236}">
                <a16:creationId xmlns:a16="http://schemas.microsoft.com/office/drawing/2014/main" id="{E7EF7ABF-C144-0645-96F2-70A7D18D1217}"/>
              </a:ext>
            </a:extLst>
          </p:cNvPr>
          <p:cNvSpPr>
            <a:spLocks noGrp="1"/>
          </p:cNvSpPr>
          <p:nvPr>
            <p:ph type="body" sz="quarter" idx="55" hasCustomPrompt="1"/>
          </p:nvPr>
        </p:nvSpPr>
        <p:spPr>
          <a:xfrm>
            <a:off x="67246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C95E3"/>
              </a:gs>
              <a:gs pos="100000">
                <a:srgbClr val="A9A2EB"/>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6" name="Text Placeholder 25">
            <a:extLst>
              <a:ext uri="{FF2B5EF4-FFF2-40B4-BE49-F238E27FC236}">
                <a16:creationId xmlns:a16="http://schemas.microsoft.com/office/drawing/2014/main" id="{E6B7B717-DA23-83B7-DC27-D88DAC9E0145}"/>
              </a:ext>
            </a:extLst>
          </p:cNvPr>
          <p:cNvSpPr>
            <a:spLocks noGrp="1"/>
          </p:cNvSpPr>
          <p:nvPr>
            <p:ph type="body" sz="quarter" idx="56" hasCustomPrompt="1"/>
          </p:nvPr>
        </p:nvSpPr>
        <p:spPr>
          <a:xfrm>
            <a:off x="67246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43" name="Picture Placeholder 42">
            <a:extLst>
              <a:ext uri="{FF2B5EF4-FFF2-40B4-BE49-F238E27FC236}">
                <a16:creationId xmlns:a16="http://schemas.microsoft.com/office/drawing/2014/main" id="{D380C1EC-3D79-E4BB-132B-04FE04345DC2}"/>
              </a:ext>
            </a:extLst>
          </p:cNvPr>
          <p:cNvSpPr>
            <a:spLocks noGrp="1"/>
          </p:cNvSpPr>
          <p:nvPr>
            <p:ph type="pic" sz="quarter" idx="57"/>
          </p:nvPr>
        </p:nvSpPr>
        <p:spPr>
          <a:xfrm>
            <a:off x="9067800" y="2743200"/>
            <a:ext cx="2173671" cy="2743200"/>
          </a:xfrm>
        </p:spPr>
        <p:txBody>
          <a:bodyPr/>
          <a:lstStyle/>
          <a:p>
            <a:endParaRPr lang="en-US"/>
          </a:p>
        </p:txBody>
      </p:sp>
      <p:sp>
        <p:nvSpPr>
          <p:cNvPr id="44" name="Picture Placeholder 42">
            <a:extLst>
              <a:ext uri="{FF2B5EF4-FFF2-40B4-BE49-F238E27FC236}">
                <a16:creationId xmlns:a16="http://schemas.microsoft.com/office/drawing/2014/main" id="{6276CA65-E87A-C23C-3290-15C8F23A1EA2}"/>
              </a:ext>
            </a:extLst>
          </p:cNvPr>
          <p:cNvSpPr>
            <a:spLocks noGrp="1"/>
          </p:cNvSpPr>
          <p:nvPr>
            <p:ph type="pic" sz="quarter" idx="58"/>
          </p:nvPr>
        </p:nvSpPr>
        <p:spPr>
          <a:xfrm>
            <a:off x="6724650" y="2743200"/>
            <a:ext cx="2173671" cy="2743200"/>
          </a:xfrm>
        </p:spPr>
        <p:txBody>
          <a:bodyPr/>
          <a:lstStyle/>
          <a:p>
            <a:endParaRPr lang="en-US"/>
          </a:p>
        </p:txBody>
      </p:sp>
      <p:sp>
        <p:nvSpPr>
          <p:cNvPr id="45" name="Picture Placeholder 42">
            <a:extLst>
              <a:ext uri="{FF2B5EF4-FFF2-40B4-BE49-F238E27FC236}">
                <a16:creationId xmlns:a16="http://schemas.microsoft.com/office/drawing/2014/main" id="{9E8FAFAE-315A-DE1C-3691-91FAD5FA7EAB}"/>
              </a:ext>
            </a:extLst>
          </p:cNvPr>
          <p:cNvSpPr>
            <a:spLocks noGrp="1"/>
          </p:cNvSpPr>
          <p:nvPr>
            <p:ph type="pic" sz="quarter" idx="59"/>
          </p:nvPr>
        </p:nvSpPr>
        <p:spPr>
          <a:xfrm>
            <a:off x="4383471" y="2743200"/>
            <a:ext cx="2171700" cy="2743200"/>
          </a:xfrm>
        </p:spPr>
        <p:txBody>
          <a:bodyPr/>
          <a:lstStyle/>
          <a:p>
            <a:endParaRPr lang="en-US"/>
          </a:p>
        </p:txBody>
      </p:sp>
      <p:sp>
        <p:nvSpPr>
          <p:cNvPr id="46" name="Date Placeholder 45">
            <a:extLst>
              <a:ext uri="{FF2B5EF4-FFF2-40B4-BE49-F238E27FC236}">
                <a16:creationId xmlns:a16="http://schemas.microsoft.com/office/drawing/2014/main" id="{A115C4E0-09A8-3A21-7D82-EF99557F1EB8}"/>
              </a:ext>
            </a:extLst>
          </p:cNvPr>
          <p:cNvSpPr>
            <a:spLocks noGrp="1"/>
          </p:cNvSpPr>
          <p:nvPr>
            <p:ph type="dt" sz="half" idx="60"/>
          </p:nvPr>
        </p:nvSpPr>
        <p:spPr/>
        <p:txBody>
          <a:bodyPr/>
          <a:lstStyle/>
          <a:p>
            <a:r>
              <a:rPr lang="en-US"/>
              <a:t>Microsoft confidential</a:t>
            </a:r>
          </a:p>
        </p:txBody>
      </p:sp>
      <p:sp>
        <p:nvSpPr>
          <p:cNvPr id="47" name="Footer Placeholder 46">
            <a:extLst>
              <a:ext uri="{FF2B5EF4-FFF2-40B4-BE49-F238E27FC236}">
                <a16:creationId xmlns:a16="http://schemas.microsoft.com/office/drawing/2014/main" id="{02F6EF46-ADF5-E65E-B6B0-0F30D789149F}"/>
              </a:ext>
            </a:extLst>
          </p:cNvPr>
          <p:cNvSpPr>
            <a:spLocks noGrp="1"/>
          </p:cNvSpPr>
          <p:nvPr>
            <p:ph type="ftr" sz="quarter" idx="61"/>
          </p:nvPr>
        </p:nvSpPr>
        <p:spPr/>
        <p:txBody>
          <a:bodyPr/>
          <a:lstStyle/>
          <a:p>
            <a:r>
              <a:rPr lang="en-US"/>
              <a:t>Creating a scalable conversational UX</a:t>
            </a:r>
          </a:p>
        </p:txBody>
      </p:sp>
      <p:sp>
        <p:nvSpPr>
          <p:cNvPr id="48" name="Slide Number Placeholder 47">
            <a:extLst>
              <a:ext uri="{FF2B5EF4-FFF2-40B4-BE49-F238E27FC236}">
                <a16:creationId xmlns:a16="http://schemas.microsoft.com/office/drawing/2014/main" id="{81355B07-0383-5A1F-3CC6-B016568B52CE}"/>
              </a:ext>
            </a:extLst>
          </p:cNvPr>
          <p:cNvSpPr>
            <a:spLocks noGrp="1"/>
          </p:cNvSpPr>
          <p:nvPr>
            <p:ph type="sldNum" sz="quarter" idx="6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31357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904">
          <p15:clr>
            <a:srgbClr val="5ACBF0"/>
          </p15:clr>
        </p15:guide>
        <p15:guide id="2" pos="2472">
          <p15:clr>
            <a:srgbClr val="FBAE40"/>
          </p15:clr>
        </p15:guide>
        <p15:guide id="3" pos="2040">
          <p15:clr>
            <a:srgbClr val="5ACBF0"/>
          </p15:clr>
        </p15:guide>
        <p15:guide id="4" pos="3984">
          <p15:clr>
            <a:srgbClr val="5ACBF0"/>
          </p15:clr>
        </p15:guide>
        <p15:guide id="5" pos="5460">
          <p15:clr>
            <a:srgbClr val="5ACBF0"/>
          </p15:clr>
        </p15:guide>
        <p15:guide id="6" pos="5856">
          <p15:clr>
            <a:srgbClr val="5ACBF0"/>
          </p15:clr>
        </p15:guide>
        <p15:guide id="7" pos="4380">
          <p15:clr>
            <a:srgbClr val="5ACBF0"/>
          </p15:clr>
        </p15:guide>
        <p15:guide id="8" orient="horz" pos="3888">
          <p15:clr>
            <a:srgbClr val="FBAE40"/>
          </p15:clr>
        </p15:guide>
        <p15:guide id="9" orient="horz" pos="1260">
          <p15:clr>
            <a:srgbClr val="5ACBF0"/>
          </p15:clr>
        </p15:guide>
        <p15:guide id="11" orient="horz" pos="1594">
          <p15:clr>
            <a:srgbClr val="9FCC3B"/>
          </p15:clr>
        </p15:guide>
        <p15:guide id="13" orient="horz" pos="1080">
          <p15:clr>
            <a:srgbClr val="9FCC3B"/>
          </p15:clr>
        </p15:guide>
        <p15:guide id="14" orient="horz" pos="3456">
          <p15:clr>
            <a:srgbClr val="FBAE40"/>
          </p15:clr>
        </p15:guide>
        <p15:guide id="15" pos="6936">
          <p15:clr>
            <a:srgbClr val="5ACBF0"/>
          </p15:clr>
        </p15:guide>
        <p15:guide id="16" orient="horz" pos="1728">
          <p15:clr>
            <a:srgbClr val="FBAE40"/>
          </p15:clr>
        </p15:guide>
        <p15:guide id="17" orient="horz" pos="468">
          <p15:clr>
            <a:srgbClr val="FBAE40"/>
          </p15:clr>
        </p15:guide>
        <p15:guide id="19" orient="horz" pos="3312">
          <p15:clr>
            <a:srgbClr val="5ACBF0"/>
          </p15:clr>
        </p15:guide>
        <p15:guide id="20" pos="2760">
          <p15:clr>
            <a:srgbClr val="FBAE40"/>
          </p15:clr>
        </p15:guide>
        <p15:guide id="21" pos="4128">
          <p15:clr>
            <a:srgbClr val="FBAE40"/>
          </p15:clr>
        </p15:guide>
        <p15:guide id="22" pos="4236">
          <p15:clr>
            <a:srgbClr val="FBAE40"/>
          </p15:clr>
        </p15:guide>
        <p15:guide id="23" pos="5604">
          <p15:clr>
            <a:srgbClr val="FBAE40"/>
          </p15:clr>
        </p15:guide>
        <p15:guide id="24" pos="5712">
          <p15:clr>
            <a:srgbClr val="FBAE40"/>
          </p15:clr>
        </p15:guide>
        <p15:guide id="25" pos="7080">
          <p15:clr>
            <a:srgbClr val="FBAE40"/>
          </p15:clr>
        </p15:guide>
        <p15:guide id="26" orient="horz" pos="3780">
          <p15:clr>
            <a:srgbClr val="5ACBF0"/>
          </p15:clr>
        </p15:guide>
        <p15:guide id="27" orient="horz" pos="3564">
          <p15:clr>
            <a:srgbClr val="5ACBF0"/>
          </p15:clr>
        </p15:guide>
        <p15:guide id="28" orient="horz" pos="18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723900" y="2015988"/>
            <a:ext cx="6858000" cy="41562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468630" indent="-285750">
              <a:lnSpc>
                <a:spcPct val="100000"/>
              </a:lnSpc>
              <a:buFont typeface="Arial" panose="020B0604020202020204" pitchFamily="34" charset="0"/>
              <a:buChar char="•"/>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3" name="Date Placeholder 22">
            <a:extLst>
              <a:ext uri="{FF2B5EF4-FFF2-40B4-BE49-F238E27FC236}">
                <a16:creationId xmlns:a16="http://schemas.microsoft.com/office/drawing/2014/main" id="{44E90726-3954-16B6-2EC6-2A7B8F584BF0}"/>
              </a:ext>
            </a:extLst>
          </p:cNvPr>
          <p:cNvSpPr>
            <a:spLocks noGrp="1"/>
          </p:cNvSpPr>
          <p:nvPr>
            <p:ph type="dt" sz="half" idx="14"/>
          </p:nvPr>
        </p:nvSpPr>
        <p:spPr/>
        <p:txBody>
          <a:bodyPr/>
          <a:lstStyle/>
          <a:p>
            <a:r>
              <a:rPr lang="en-US"/>
              <a:t>Microsoft confidential</a:t>
            </a:r>
          </a:p>
        </p:txBody>
      </p:sp>
      <p:sp>
        <p:nvSpPr>
          <p:cNvPr id="24" name="Footer Placeholder 23">
            <a:extLst>
              <a:ext uri="{FF2B5EF4-FFF2-40B4-BE49-F238E27FC236}">
                <a16:creationId xmlns:a16="http://schemas.microsoft.com/office/drawing/2014/main" id="{CAEB1874-3463-CA0A-8A77-A81210119CFE}"/>
              </a:ext>
            </a:extLst>
          </p:cNvPr>
          <p:cNvSpPr>
            <a:spLocks noGrp="1"/>
          </p:cNvSpPr>
          <p:nvPr>
            <p:ph type="ftr" sz="quarter" idx="15"/>
          </p:nvPr>
        </p:nvSpPr>
        <p:spPr/>
        <p:txBody>
          <a:bodyPr/>
          <a:lstStyle/>
          <a:p>
            <a:r>
              <a:rPr lang="en-US"/>
              <a:t>Creating a scalable conversational UX</a:t>
            </a:r>
          </a:p>
        </p:txBody>
      </p:sp>
      <p:sp>
        <p:nvSpPr>
          <p:cNvPr id="25" name="Slide Number Placeholder 24">
            <a:extLst>
              <a:ext uri="{FF2B5EF4-FFF2-40B4-BE49-F238E27FC236}">
                <a16:creationId xmlns:a16="http://schemas.microsoft.com/office/drawing/2014/main" id="{95E44251-A653-1CB9-30C3-5E1AC3F0B236}"/>
              </a:ext>
            </a:extLst>
          </p:cNvPr>
          <p:cNvSpPr>
            <a:spLocks noGrp="1"/>
          </p:cNvSpPr>
          <p:nvPr>
            <p:ph type="sldNum" sz="quarter" idx="16"/>
          </p:nvPr>
        </p:nvSpPr>
        <p:spPr/>
        <p:txBody>
          <a:bodyPr/>
          <a:lstStyle/>
          <a:p>
            <a:fld id="{9406BE13-FF2C-3A41-A53B-D6BC2DDA0AE5}" type="slidenum">
              <a:rPr lang="en-US" smtClean="0"/>
              <a:pPr/>
              <a:t>‹#›</a:t>
            </a:fld>
            <a:endParaRPr lang="en-US"/>
          </a:p>
        </p:txBody>
      </p:sp>
      <p:sp>
        <p:nvSpPr>
          <p:cNvPr id="12" name="Text Placeholder 11">
            <a:extLst>
              <a:ext uri="{FF2B5EF4-FFF2-40B4-BE49-F238E27FC236}">
                <a16:creationId xmlns:a16="http://schemas.microsoft.com/office/drawing/2014/main" id="{C565ABAD-BF9E-A38D-1234-D3B3B712542F}"/>
              </a:ext>
            </a:extLst>
          </p:cNvPr>
          <p:cNvSpPr>
            <a:spLocks noGrp="1" noChangeAspect="1"/>
          </p:cNvSpPr>
          <p:nvPr>
            <p:ph type="body" sz="quarter" idx="17" hasCustomPrompt="1"/>
          </p:nvPr>
        </p:nvSpPr>
        <p:spPr>
          <a:xfrm>
            <a:off x="8724900" y="196596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p:spPr>
        <p:txBody>
          <a:bodyPr wrap="square" anchor="ctr">
            <a:noAutofit/>
          </a:bodyPr>
          <a:lstStyle>
            <a:lvl1pPr marL="0" indent="0" algn="ctr">
              <a:buNone/>
              <a:defRPr sz="1400">
                <a:latin typeface="+mj-lt"/>
              </a:defRPr>
            </a:lvl1pPr>
          </a:lstStyle>
          <a:p>
            <a:pPr lvl="0"/>
            <a:r>
              <a:rPr lang="en-US"/>
              <a:t>1</a:t>
            </a:r>
          </a:p>
        </p:txBody>
      </p:sp>
      <p:sp>
        <p:nvSpPr>
          <p:cNvPr id="13" name="Text Placeholder 12">
            <a:extLst>
              <a:ext uri="{FF2B5EF4-FFF2-40B4-BE49-F238E27FC236}">
                <a16:creationId xmlns:a16="http://schemas.microsoft.com/office/drawing/2014/main" id="{2070397E-4C3B-49EA-B6F0-66C4FAAEB0A2}"/>
              </a:ext>
            </a:extLst>
          </p:cNvPr>
          <p:cNvSpPr>
            <a:spLocks noGrp="1" noChangeAspect="1"/>
          </p:cNvSpPr>
          <p:nvPr>
            <p:ph type="body" sz="quarter" idx="18" hasCustomPrompt="1"/>
          </p:nvPr>
        </p:nvSpPr>
        <p:spPr>
          <a:xfrm>
            <a:off x="8741229" y="26289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p:spPr>
        <p:txBody>
          <a:bodyPr wrap="square" anchor="ctr">
            <a:noAutofit/>
          </a:bodyPr>
          <a:lstStyle>
            <a:lvl1pPr marL="0" indent="0" algn="ctr">
              <a:buNone/>
              <a:defRPr sz="1400">
                <a:latin typeface="+mj-lt"/>
              </a:defRPr>
            </a:lvl1pPr>
          </a:lstStyle>
          <a:p>
            <a:pPr lvl="0"/>
            <a:r>
              <a:rPr lang="en-US"/>
              <a:t>2</a:t>
            </a:r>
          </a:p>
        </p:txBody>
      </p:sp>
      <p:sp>
        <p:nvSpPr>
          <p:cNvPr id="16" name="Text Placeholder 15">
            <a:extLst>
              <a:ext uri="{FF2B5EF4-FFF2-40B4-BE49-F238E27FC236}">
                <a16:creationId xmlns:a16="http://schemas.microsoft.com/office/drawing/2014/main" id="{FD5230CB-AA22-A461-4F60-CF7588E8A7B6}"/>
              </a:ext>
            </a:extLst>
          </p:cNvPr>
          <p:cNvSpPr>
            <a:spLocks noGrp="1" noChangeAspect="1"/>
          </p:cNvSpPr>
          <p:nvPr>
            <p:ph type="body" sz="quarter" idx="19" hasCustomPrompt="1"/>
          </p:nvPr>
        </p:nvSpPr>
        <p:spPr>
          <a:xfrm>
            <a:off x="8730343" y="33147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p:spPr>
        <p:txBody>
          <a:bodyPr wrap="square" anchor="ctr">
            <a:noAutofit/>
          </a:bodyPr>
          <a:lstStyle>
            <a:lvl1pPr marL="0" indent="0" algn="ctr">
              <a:buNone/>
              <a:defRPr sz="1400">
                <a:latin typeface="+mj-lt"/>
              </a:defRPr>
            </a:lvl1pPr>
          </a:lstStyle>
          <a:p>
            <a:pPr lvl="0"/>
            <a:r>
              <a:rPr lang="en-US"/>
              <a:t>3</a:t>
            </a:r>
          </a:p>
        </p:txBody>
      </p:sp>
    </p:spTree>
    <p:extLst>
      <p:ext uri="{BB962C8B-B14F-4D97-AF65-F5344CB8AC3E}">
        <p14:creationId xmlns:p14="http://schemas.microsoft.com/office/powerpoint/2010/main" val="86957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Content Placeholder 2">
            <a:extLst>
              <a:ext uri="{FF2B5EF4-FFF2-40B4-BE49-F238E27FC236}">
                <a16:creationId xmlns:a16="http://schemas.microsoft.com/office/drawing/2014/main" id="{49283673-448B-450D-BF13-F1B79580C04A}"/>
              </a:ext>
            </a:extLst>
          </p:cNvPr>
          <p:cNvSpPr>
            <a:spLocks noGrp="1"/>
          </p:cNvSpPr>
          <p:nvPr>
            <p:ph sz="half" idx="1"/>
          </p:nvPr>
        </p:nvSpPr>
        <p:spPr>
          <a:xfrm>
            <a:off x="723900"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72765-5562-3F70-76E2-C46FB3E4FB69}"/>
              </a:ext>
            </a:extLst>
          </p:cNvPr>
          <p:cNvSpPr>
            <a:spLocks noGrp="1"/>
          </p:cNvSpPr>
          <p:nvPr>
            <p:ph sz="half" idx="2"/>
          </p:nvPr>
        </p:nvSpPr>
        <p:spPr>
          <a:xfrm>
            <a:off x="4327366"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B2B8B82-ACE8-40A8-F324-9E8FE5A1AC8D}"/>
              </a:ext>
            </a:extLst>
          </p:cNvPr>
          <p:cNvSpPr>
            <a:spLocks noGrp="1"/>
          </p:cNvSpPr>
          <p:nvPr>
            <p:ph type="dt" sz="half" idx="14"/>
          </p:nvPr>
        </p:nvSpPr>
        <p:spPr/>
        <p:txBody>
          <a:bodyPr/>
          <a:lstStyle/>
          <a:p>
            <a:r>
              <a:rPr lang="en-US"/>
              <a:t>Microsoft confidential</a:t>
            </a:r>
          </a:p>
        </p:txBody>
      </p:sp>
      <p:sp>
        <p:nvSpPr>
          <p:cNvPr id="7" name="Footer Placeholder 6">
            <a:extLst>
              <a:ext uri="{FF2B5EF4-FFF2-40B4-BE49-F238E27FC236}">
                <a16:creationId xmlns:a16="http://schemas.microsoft.com/office/drawing/2014/main" id="{E997EC7B-5518-4DC1-BAFE-95EE9F4406DE}"/>
              </a:ext>
            </a:extLst>
          </p:cNvPr>
          <p:cNvSpPr>
            <a:spLocks noGrp="1"/>
          </p:cNvSpPr>
          <p:nvPr>
            <p:ph type="ftr" sz="quarter" idx="15"/>
          </p:nvPr>
        </p:nvSpPr>
        <p:spPr/>
        <p:txBody>
          <a:bodyPr/>
          <a:lstStyle/>
          <a:p>
            <a:r>
              <a:rPr lang="en-US"/>
              <a:t>Creating a scalable conversational UX</a:t>
            </a:r>
          </a:p>
        </p:txBody>
      </p:sp>
      <p:sp>
        <p:nvSpPr>
          <p:cNvPr id="8" name="Slide Number Placeholder 7">
            <a:extLst>
              <a:ext uri="{FF2B5EF4-FFF2-40B4-BE49-F238E27FC236}">
                <a16:creationId xmlns:a16="http://schemas.microsoft.com/office/drawing/2014/main" id="{8D46B276-67FF-A41C-092C-ED45935FFC2A}"/>
              </a:ext>
            </a:extLst>
          </p:cNvPr>
          <p:cNvSpPr>
            <a:spLocks noGrp="1"/>
          </p:cNvSpPr>
          <p:nvPr>
            <p:ph type="sldNum" sz="quarter" idx="16"/>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7987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2029968"/>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99158E92-2157-CAAD-75EE-D076D7C03D94}"/>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Text Placeholder 5">
            <a:extLst>
              <a:ext uri="{FF2B5EF4-FFF2-40B4-BE49-F238E27FC236}">
                <a16:creationId xmlns:a16="http://schemas.microsoft.com/office/drawing/2014/main" id="{9CC736F8-9287-7DD7-0BCD-2E0201492807}"/>
              </a:ext>
            </a:extLst>
          </p:cNvPr>
          <p:cNvSpPr>
            <a:spLocks noGrp="1"/>
          </p:cNvSpPr>
          <p:nvPr>
            <p:ph type="body" sz="quarter" idx="14"/>
          </p:nvPr>
        </p:nvSpPr>
        <p:spPr>
          <a:xfrm>
            <a:off x="586740" y="1012786"/>
            <a:ext cx="11018519" cy="369332"/>
          </a:xfrm>
        </p:spPr>
        <p:txBody>
          <a:bodyPr/>
          <a:lstStyle>
            <a:lvl1pPr marL="0" indent="0">
              <a:buNone/>
              <a:defRPr sz="2400">
                <a:solidFill>
                  <a:schemeClr val="tx2"/>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514667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6" name="Text Placeholder 2">
            <a:extLst>
              <a:ext uri="{FF2B5EF4-FFF2-40B4-BE49-F238E27FC236}">
                <a16:creationId xmlns:a16="http://schemas.microsoft.com/office/drawing/2014/main" id="{6F4D4F06-F829-CE7F-1387-D12D9214D4DB}"/>
              </a:ext>
            </a:extLst>
          </p:cNvPr>
          <p:cNvSpPr>
            <a:spLocks noGrp="1"/>
          </p:cNvSpPr>
          <p:nvPr>
            <p:ph type="body" idx="1"/>
          </p:nvPr>
        </p:nvSpPr>
        <p:spPr>
          <a:xfrm>
            <a:off x="731838" y="2256938"/>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61E2EEC8-8503-7774-1576-3F53E23BBB4A}"/>
              </a:ext>
            </a:extLst>
          </p:cNvPr>
          <p:cNvSpPr>
            <a:spLocks noGrp="1"/>
          </p:cNvSpPr>
          <p:nvPr>
            <p:ph sz="half" idx="2"/>
          </p:nvPr>
        </p:nvSpPr>
        <p:spPr>
          <a:xfrm>
            <a:off x="723900"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707460F-CF98-557F-3399-7FF10E8BCB3F}"/>
              </a:ext>
            </a:extLst>
          </p:cNvPr>
          <p:cNvSpPr>
            <a:spLocks noGrp="1"/>
          </p:cNvSpPr>
          <p:nvPr>
            <p:ph type="body" sz="quarter" idx="3"/>
          </p:nvPr>
        </p:nvSpPr>
        <p:spPr>
          <a:xfrm>
            <a:off x="4324349" y="2256938"/>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9" name="Content Placeholder 5">
            <a:extLst>
              <a:ext uri="{FF2B5EF4-FFF2-40B4-BE49-F238E27FC236}">
                <a16:creationId xmlns:a16="http://schemas.microsoft.com/office/drawing/2014/main" id="{DAAC44B1-97D6-1BED-1C20-0FCD4AD011ED}"/>
              </a:ext>
            </a:extLst>
          </p:cNvPr>
          <p:cNvSpPr>
            <a:spLocks noGrp="1"/>
          </p:cNvSpPr>
          <p:nvPr>
            <p:ph sz="quarter" idx="4"/>
          </p:nvPr>
        </p:nvSpPr>
        <p:spPr>
          <a:xfrm>
            <a:off x="4324349"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95FED4EA-4A65-6278-4382-676D8E174288}"/>
              </a:ext>
            </a:extLst>
          </p:cNvPr>
          <p:cNvSpPr>
            <a:spLocks noGrp="1"/>
          </p:cNvSpPr>
          <p:nvPr>
            <p:ph type="dt" sz="half" idx="14"/>
          </p:nvPr>
        </p:nvSpPr>
        <p:spPr/>
        <p:txBody>
          <a:bodyPr/>
          <a:lstStyle/>
          <a:p>
            <a:r>
              <a:rPr lang="en-US"/>
              <a:t>Microsoft confidential</a:t>
            </a:r>
          </a:p>
        </p:txBody>
      </p:sp>
      <p:sp>
        <p:nvSpPr>
          <p:cNvPr id="12" name="Footer Placeholder 11">
            <a:extLst>
              <a:ext uri="{FF2B5EF4-FFF2-40B4-BE49-F238E27FC236}">
                <a16:creationId xmlns:a16="http://schemas.microsoft.com/office/drawing/2014/main" id="{7DF3B2BB-5A11-7B8F-242F-4C90419F2265}"/>
              </a:ext>
            </a:extLst>
          </p:cNvPr>
          <p:cNvSpPr>
            <a:spLocks noGrp="1"/>
          </p:cNvSpPr>
          <p:nvPr>
            <p:ph type="ftr" sz="quarter" idx="15"/>
          </p:nvPr>
        </p:nvSpPr>
        <p:spPr/>
        <p:txBody>
          <a:bodyPr/>
          <a:lstStyle/>
          <a:p>
            <a:r>
              <a:rPr lang="en-US"/>
              <a:t>Creating a scalable conversational UX</a:t>
            </a:r>
          </a:p>
        </p:txBody>
      </p:sp>
      <p:sp>
        <p:nvSpPr>
          <p:cNvPr id="13" name="Slide Number Placeholder 12">
            <a:extLst>
              <a:ext uri="{FF2B5EF4-FFF2-40B4-BE49-F238E27FC236}">
                <a16:creationId xmlns:a16="http://schemas.microsoft.com/office/drawing/2014/main" id="{28E1D097-E1C7-4D5E-E3BA-42F0F2F058DE}"/>
              </a:ext>
            </a:extLst>
          </p:cNvPr>
          <p:cNvSpPr>
            <a:spLocks noGrp="1"/>
          </p:cNvSpPr>
          <p:nvPr>
            <p:ph type="sldNum" sz="quarter" idx="16"/>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57757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Text Placeholder 2">
            <a:extLst>
              <a:ext uri="{FF2B5EF4-FFF2-40B4-BE49-F238E27FC236}">
                <a16:creationId xmlns:a16="http://schemas.microsoft.com/office/drawing/2014/main" id="{43414D85-E5ED-0DA8-3DA5-76E37061E664}"/>
              </a:ext>
            </a:extLst>
          </p:cNvPr>
          <p:cNvSpPr>
            <a:spLocks noGrp="1"/>
          </p:cNvSpPr>
          <p:nvPr>
            <p:ph type="body" sz="quarter" idx="59"/>
          </p:nvPr>
        </p:nvSpPr>
        <p:spPr>
          <a:xfrm>
            <a:off x="4270484"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4" name="Text Placeholder 3">
            <a:extLst>
              <a:ext uri="{FF2B5EF4-FFF2-40B4-BE49-F238E27FC236}">
                <a16:creationId xmlns:a16="http://schemas.microsoft.com/office/drawing/2014/main" id="{1E5E84A3-3754-CFC8-3251-00EBEC9B4512}"/>
              </a:ext>
            </a:extLst>
          </p:cNvPr>
          <p:cNvSpPr>
            <a:spLocks noGrp="1"/>
          </p:cNvSpPr>
          <p:nvPr>
            <p:ph type="body" sz="quarter" idx="51" hasCustomPrompt="1"/>
          </p:nvPr>
        </p:nvSpPr>
        <p:spPr>
          <a:xfrm>
            <a:off x="4270484"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AE9FEB"/>
              </a:gs>
              <a:gs pos="100000">
                <a:srgbClr val="A7A1EB"/>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0" name="Picture Placeholder 144">
            <a:extLst>
              <a:ext uri="{FF2B5EF4-FFF2-40B4-BE49-F238E27FC236}">
                <a16:creationId xmlns:a16="http://schemas.microsoft.com/office/drawing/2014/main" id="{5DEBD094-C34D-D872-06A3-543549CBEC67}"/>
              </a:ext>
            </a:extLst>
          </p:cNvPr>
          <p:cNvSpPr>
            <a:spLocks noGrp="1"/>
          </p:cNvSpPr>
          <p:nvPr>
            <p:ph type="pic" sz="quarter" idx="60"/>
          </p:nvPr>
        </p:nvSpPr>
        <p:spPr>
          <a:xfrm>
            <a:off x="4270484" y="2842855"/>
            <a:ext cx="3314700" cy="2610134"/>
          </a:xfrm>
        </p:spPr>
        <p:txBody>
          <a:bodyPr/>
          <a:lstStyle/>
          <a:p>
            <a:endParaRPr lang="en-US"/>
          </a:p>
        </p:txBody>
      </p:sp>
      <p:sp>
        <p:nvSpPr>
          <p:cNvPr id="12" name="Text Placeholder 11">
            <a:extLst>
              <a:ext uri="{FF2B5EF4-FFF2-40B4-BE49-F238E27FC236}">
                <a16:creationId xmlns:a16="http://schemas.microsoft.com/office/drawing/2014/main" id="{11C4227D-B481-5D4C-41CA-3300585CF867}"/>
              </a:ext>
            </a:extLst>
          </p:cNvPr>
          <p:cNvSpPr>
            <a:spLocks noGrp="1"/>
          </p:cNvSpPr>
          <p:nvPr>
            <p:ph type="body" sz="quarter" idx="61"/>
          </p:nvPr>
        </p:nvSpPr>
        <p:spPr>
          <a:xfrm>
            <a:off x="723900"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3" name="Text Placeholder 12">
            <a:extLst>
              <a:ext uri="{FF2B5EF4-FFF2-40B4-BE49-F238E27FC236}">
                <a16:creationId xmlns:a16="http://schemas.microsoft.com/office/drawing/2014/main" id="{DFF8B41A-8751-4AE3-346F-E64D28A38CE5}"/>
              </a:ext>
            </a:extLst>
          </p:cNvPr>
          <p:cNvSpPr>
            <a:spLocks noGrp="1"/>
          </p:cNvSpPr>
          <p:nvPr>
            <p:ph type="body" sz="quarter" idx="62" hasCustomPrompt="1"/>
          </p:nvPr>
        </p:nvSpPr>
        <p:spPr>
          <a:xfrm>
            <a:off x="723900"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8AE4"/>
              </a:gs>
              <a:gs pos="100000">
                <a:srgbClr val="AD9EEA"/>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6" name="Picture Placeholder 144">
            <a:extLst>
              <a:ext uri="{FF2B5EF4-FFF2-40B4-BE49-F238E27FC236}">
                <a16:creationId xmlns:a16="http://schemas.microsoft.com/office/drawing/2014/main" id="{312A8568-F091-A3D8-2202-2C236C7AF6B3}"/>
              </a:ext>
            </a:extLst>
          </p:cNvPr>
          <p:cNvSpPr>
            <a:spLocks noGrp="1"/>
          </p:cNvSpPr>
          <p:nvPr>
            <p:ph type="pic" sz="quarter" idx="63"/>
          </p:nvPr>
        </p:nvSpPr>
        <p:spPr>
          <a:xfrm>
            <a:off x="723900" y="2842855"/>
            <a:ext cx="3314700" cy="2610134"/>
          </a:xfrm>
        </p:spPr>
        <p:txBody>
          <a:bodyPr/>
          <a:lstStyle/>
          <a:p>
            <a:endParaRPr lang="en-US"/>
          </a:p>
        </p:txBody>
      </p:sp>
      <p:sp>
        <p:nvSpPr>
          <p:cNvPr id="17" name="Text Placeholder 16">
            <a:extLst>
              <a:ext uri="{FF2B5EF4-FFF2-40B4-BE49-F238E27FC236}">
                <a16:creationId xmlns:a16="http://schemas.microsoft.com/office/drawing/2014/main" id="{8CF81B08-FF83-B948-96CC-683CCE8564D8}"/>
              </a:ext>
            </a:extLst>
          </p:cNvPr>
          <p:cNvSpPr>
            <a:spLocks noGrp="1"/>
          </p:cNvSpPr>
          <p:nvPr>
            <p:ph type="body" sz="quarter" idx="64" hasCustomPrompt="1"/>
          </p:nvPr>
        </p:nvSpPr>
        <p:spPr>
          <a:xfrm>
            <a:off x="42672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8" name="Text Placeholder 17">
            <a:extLst>
              <a:ext uri="{FF2B5EF4-FFF2-40B4-BE49-F238E27FC236}">
                <a16:creationId xmlns:a16="http://schemas.microsoft.com/office/drawing/2014/main" id="{A02EF5ED-186B-670C-C2E8-68D282A7A4F7}"/>
              </a:ext>
            </a:extLst>
          </p:cNvPr>
          <p:cNvSpPr>
            <a:spLocks noGrp="1"/>
          </p:cNvSpPr>
          <p:nvPr>
            <p:ph type="body" sz="quarter" idx="65" hasCustomPrompt="1"/>
          </p:nvPr>
        </p:nvSpPr>
        <p:spPr>
          <a:xfrm>
            <a:off x="7239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9" name="Date Placeholder 18">
            <a:extLst>
              <a:ext uri="{FF2B5EF4-FFF2-40B4-BE49-F238E27FC236}">
                <a16:creationId xmlns:a16="http://schemas.microsoft.com/office/drawing/2014/main" id="{251AA8C3-F39A-94D4-CBF5-AECDEA12028C}"/>
              </a:ext>
            </a:extLst>
          </p:cNvPr>
          <p:cNvSpPr>
            <a:spLocks noGrp="1"/>
          </p:cNvSpPr>
          <p:nvPr>
            <p:ph type="dt" sz="half" idx="66"/>
          </p:nvPr>
        </p:nvSpPr>
        <p:spPr/>
        <p:txBody>
          <a:bodyPr/>
          <a:lstStyle/>
          <a:p>
            <a:r>
              <a:rPr lang="en-US"/>
              <a:t>Microsoft confidential</a:t>
            </a:r>
          </a:p>
        </p:txBody>
      </p:sp>
      <p:sp>
        <p:nvSpPr>
          <p:cNvPr id="20" name="Footer Placeholder 19">
            <a:extLst>
              <a:ext uri="{FF2B5EF4-FFF2-40B4-BE49-F238E27FC236}">
                <a16:creationId xmlns:a16="http://schemas.microsoft.com/office/drawing/2014/main" id="{FED86831-0B64-C602-EBEB-280481F6237C}"/>
              </a:ext>
            </a:extLst>
          </p:cNvPr>
          <p:cNvSpPr>
            <a:spLocks noGrp="1"/>
          </p:cNvSpPr>
          <p:nvPr>
            <p:ph type="ftr" sz="quarter" idx="67"/>
          </p:nvPr>
        </p:nvSpPr>
        <p:spPr/>
        <p:txBody>
          <a:bodyPr/>
          <a:lstStyle/>
          <a:p>
            <a:r>
              <a:rPr lang="en-US"/>
              <a:t>Creating a scalable conversational UX</a:t>
            </a:r>
          </a:p>
        </p:txBody>
      </p:sp>
      <p:sp>
        <p:nvSpPr>
          <p:cNvPr id="21" name="Slide Number Placeholder 20">
            <a:extLst>
              <a:ext uri="{FF2B5EF4-FFF2-40B4-BE49-F238E27FC236}">
                <a16:creationId xmlns:a16="http://schemas.microsoft.com/office/drawing/2014/main" id="{8A898C96-994C-8E19-548D-6E03739928C7}"/>
              </a:ext>
            </a:extLst>
          </p:cNvPr>
          <p:cNvSpPr>
            <a:spLocks noGrp="1"/>
          </p:cNvSpPr>
          <p:nvPr>
            <p:ph type="sldNum" sz="quarter" idx="68"/>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49513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3" name="Text Placeholder 8">
            <a:extLst>
              <a:ext uri="{FF2B5EF4-FFF2-40B4-BE49-F238E27FC236}">
                <a16:creationId xmlns:a16="http://schemas.microsoft.com/office/drawing/2014/main" id="{6C24020C-1A51-DC96-3646-C742E575352A}"/>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9" name="Text Placeholder 15">
            <a:extLst>
              <a:ext uri="{FF2B5EF4-FFF2-40B4-BE49-F238E27FC236}">
                <a16:creationId xmlns:a16="http://schemas.microsoft.com/office/drawing/2014/main" id="{17FD13F5-E0ED-FD3A-A68C-15268F269AEB}"/>
              </a:ext>
            </a:extLst>
          </p:cNvPr>
          <p:cNvSpPr>
            <a:spLocks noGrp="1"/>
          </p:cNvSpPr>
          <p:nvPr>
            <p:ph type="body" sz="quarter" idx="14" hasCustomPrompt="1"/>
          </p:nvPr>
        </p:nvSpPr>
        <p:spPr>
          <a:xfrm>
            <a:off x="7239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Text Placeholder 15">
            <a:extLst>
              <a:ext uri="{FF2B5EF4-FFF2-40B4-BE49-F238E27FC236}">
                <a16:creationId xmlns:a16="http://schemas.microsoft.com/office/drawing/2014/main" id="{861DB29A-AD22-653F-6297-7941BEC86B38}"/>
              </a:ext>
            </a:extLst>
          </p:cNvPr>
          <p:cNvSpPr>
            <a:spLocks noGrp="1"/>
          </p:cNvSpPr>
          <p:nvPr>
            <p:ph type="body" sz="quarter" idx="15" hasCustomPrompt="1"/>
          </p:nvPr>
        </p:nvSpPr>
        <p:spPr>
          <a:xfrm>
            <a:off x="31242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1" name="Text Placeholder 15">
            <a:extLst>
              <a:ext uri="{FF2B5EF4-FFF2-40B4-BE49-F238E27FC236}">
                <a16:creationId xmlns:a16="http://schemas.microsoft.com/office/drawing/2014/main" id="{92C653C0-B4C0-71A0-0DFE-6EF3DF5FD992}"/>
              </a:ext>
            </a:extLst>
          </p:cNvPr>
          <p:cNvSpPr>
            <a:spLocks noGrp="1"/>
          </p:cNvSpPr>
          <p:nvPr>
            <p:ph type="body" sz="quarter" idx="16" hasCustomPrompt="1"/>
          </p:nvPr>
        </p:nvSpPr>
        <p:spPr>
          <a:xfrm>
            <a:off x="55242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2" name="Content Placeholder 19">
            <a:extLst>
              <a:ext uri="{FF2B5EF4-FFF2-40B4-BE49-F238E27FC236}">
                <a16:creationId xmlns:a16="http://schemas.microsoft.com/office/drawing/2014/main" id="{7697DB2C-48AF-ECCB-C06D-8A44D7010D9E}"/>
              </a:ext>
            </a:extLst>
          </p:cNvPr>
          <p:cNvSpPr>
            <a:spLocks noGrp="1"/>
          </p:cNvSpPr>
          <p:nvPr>
            <p:ph sz="quarter" idx="17" hasCustomPrompt="1"/>
          </p:nvPr>
        </p:nvSpPr>
        <p:spPr>
          <a:xfrm>
            <a:off x="7239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3" name="Content Placeholder 19">
            <a:extLst>
              <a:ext uri="{FF2B5EF4-FFF2-40B4-BE49-F238E27FC236}">
                <a16:creationId xmlns:a16="http://schemas.microsoft.com/office/drawing/2014/main" id="{C9E6F894-9A10-9C1D-DC3C-15B7A8D7FC16}"/>
              </a:ext>
            </a:extLst>
          </p:cNvPr>
          <p:cNvSpPr>
            <a:spLocks noGrp="1"/>
          </p:cNvSpPr>
          <p:nvPr>
            <p:ph sz="quarter" idx="18" hasCustomPrompt="1"/>
          </p:nvPr>
        </p:nvSpPr>
        <p:spPr>
          <a:xfrm>
            <a:off x="31244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4" name="Content Placeholder 19">
            <a:extLst>
              <a:ext uri="{FF2B5EF4-FFF2-40B4-BE49-F238E27FC236}">
                <a16:creationId xmlns:a16="http://schemas.microsoft.com/office/drawing/2014/main" id="{B99D05C7-2FC2-62D2-81EF-C28BE6BC798A}"/>
              </a:ext>
            </a:extLst>
          </p:cNvPr>
          <p:cNvSpPr>
            <a:spLocks noGrp="1"/>
          </p:cNvSpPr>
          <p:nvPr>
            <p:ph sz="quarter" idx="19" hasCustomPrompt="1"/>
          </p:nvPr>
        </p:nvSpPr>
        <p:spPr>
          <a:xfrm>
            <a:off x="55245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25" name="Text Placeholder 25">
            <a:extLst>
              <a:ext uri="{FF2B5EF4-FFF2-40B4-BE49-F238E27FC236}">
                <a16:creationId xmlns:a16="http://schemas.microsoft.com/office/drawing/2014/main" id="{722031DF-9D7E-6147-222F-5139761D3CFF}"/>
              </a:ext>
            </a:extLst>
          </p:cNvPr>
          <p:cNvSpPr>
            <a:spLocks noGrp="1"/>
          </p:cNvSpPr>
          <p:nvPr>
            <p:ph type="body" sz="quarter" idx="25"/>
          </p:nvPr>
        </p:nvSpPr>
        <p:spPr>
          <a:xfrm>
            <a:off x="55245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95562051-68B7-ABF4-56A2-13928074D2B4}"/>
              </a:ext>
            </a:extLst>
          </p:cNvPr>
          <p:cNvSpPr>
            <a:spLocks noGrp="1"/>
          </p:cNvSpPr>
          <p:nvPr>
            <p:ph type="body" sz="quarter" idx="24"/>
          </p:nvPr>
        </p:nvSpPr>
        <p:spPr>
          <a:xfrm>
            <a:off x="31242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7D2D1AF7-9BE6-2166-6E98-FC02D67702BD}"/>
              </a:ext>
            </a:extLst>
          </p:cNvPr>
          <p:cNvSpPr>
            <a:spLocks noGrp="1"/>
          </p:cNvSpPr>
          <p:nvPr>
            <p:ph type="body" sz="quarter" idx="23"/>
          </p:nvPr>
        </p:nvSpPr>
        <p:spPr>
          <a:xfrm>
            <a:off x="723900" y="2400300"/>
            <a:ext cx="742950" cy="742950"/>
          </a:xfrm>
          <a:blipFill dpi="0" rotWithShape="1">
            <a:blip r:embed="rId4"/>
            <a:srcRect/>
            <a:tile tx="-177800" ty="190500" sx="100000" sy="100000" flip="none" algn="bl"/>
          </a:blipFill>
        </p:spPr>
        <p:txBody>
          <a:bodyPr>
            <a:normAutofit/>
          </a:bodyPr>
          <a:lstStyle>
            <a:lvl1pPr marL="0" indent="0">
              <a:buNone/>
              <a:defRPr sz="100">
                <a:noFill/>
              </a:defRPr>
            </a:lvl1pPr>
          </a:lstStyle>
          <a:p>
            <a:pPr lvl="0"/>
            <a:endParaRPr lang="en-US"/>
          </a:p>
        </p:txBody>
      </p:sp>
      <p:sp>
        <p:nvSpPr>
          <p:cNvPr id="28" name="Date Placeholder 27">
            <a:extLst>
              <a:ext uri="{FF2B5EF4-FFF2-40B4-BE49-F238E27FC236}">
                <a16:creationId xmlns:a16="http://schemas.microsoft.com/office/drawing/2014/main" id="{E638D9C1-5152-5F52-805D-D606C8B4A48E}"/>
              </a:ext>
            </a:extLst>
          </p:cNvPr>
          <p:cNvSpPr>
            <a:spLocks noGrp="1"/>
          </p:cNvSpPr>
          <p:nvPr>
            <p:ph type="dt" sz="half" idx="26"/>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504D6C79-0A7C-9DBA-85E8-5A0A045CCB3F}"/>
              </a:ext>
            </a:extLst>
          </p:cNvPr>
          <p:cNvSpPr>
            <a:spLocks noGrp="1"/>
          </p:cNvSpPr>
          <p:nvPr>
            <p:ph type="ftr" sz="quarter" idx="27"/>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35699041-328F-1780-D956-29E33CB57F7C}"/>
              </a:ext>
            </a:extLst>
          </p:cNvPr>
          <p:cNvSpPr>
            <a:spLocks noGrp="1"/>
          </p:cNvSpPr>
          <p:nvPr>
            <p:ph type="sldNum" sz="quarter" idx="28"/>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57049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21" name="Text Placeholder 8">
            <a:extLst>
              <a:ext uri="{FF2B5EF4-FFF2-40B4-BE49-F238E27FC236}">
                <a16:creationId xmlns:a16="http://schemas.microsoft.com/office/drawing/2014/main" id="{6325F162-E83F-F35A-7739-63BB864C83FF}"/>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2" name="Text Placeholder 21">
            <a:extLst>
              <a:ext uri="{FF2B5EF4-FFF2-40B4-BE49-F238E27FC236}">
                <a16:creationId xmlns:a16="http://schemas.microsoft.com/office/drawing/2014/main" id="{342830CD-B068-6E3E-7D68-BFC9D6C22D42}"/>
              </a:ext>
            </a:extLst>
          </p:cNvPr>
          <p:cNvSpPr>
            <a:spLocks noGrp="1"/>
          </p:cNvSpPr>
          <p:nvPr>
            <p:ph type="body" sz="quarter" idx="50" hasCustomPrompt="1"/>
          </p:nvPr>
        </p:nvSpPr>
        <p:spPr>
          <a:xfrm>
            <a:off x="54102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3" name="Text Placeholder 22">
            <a:extLst>
              <a:ext uri="{FF2B5EF4-FFF2-40B4-BE49-F238E27FC236}">
                <a16:creationId xmlns:a16="http://schemas.microsoft.com/office/drawing/2014/main" id="{5C21A485-8FDE-0936-B795-9802D7ECE5F2}"/>
              </a:ext>
            </a:extLst>
          </p:cNvPr>
          <p:cNvSpPr>
            <a:spLocks noGrp="1"/>
          </p:cNvSpPr>
          <p:nvPr>
            <p:ph type="body" sz="quarter" idx="48" hasCustomPrompt="1"/>
          </p:nvPr>
        </p:nvSpPr>
        <p:spPr>
          <a:xfrm>
            <a:off x="54102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8A2EA"/>
              </a:gs>
              <a:gs pos="100000">
                <a:srgbClr val="9FACED"/>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4" name="Text Placeholder 23">
            <a:extLst>
              <a:ext uri="{FF2B5EF4-FFF2-40B4-BE49-F238E27FC236}">
                <a16:creationId xmlns:a16="http://schemas.microsoft.com/office/drawing/2014/main" id="{305A2191-7FB8-744B-7103-4CBC5FCFD02E}"/>
              </a:ext>
            </a:extLst>
          </p:cNvPr>
          <p:cNvSpPr>
            <a:spLocks noGrp="1"/>
          </p:cNvSpPr>
          <p:nvPr>
            <p:ph type="body" sz="quarter" idx="49" hasCustomPrompt="1"/>
          </p:nvPr>
        </p:nvSpPr>
        <p:spPr>
          <a:xfrm>
            <a:off x="54102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5" name="Text Placeholder 24">
            <a:extLst>
              <a:ext uri="{FF2B5EF4-FFF2-40B4-BE49-F238E27FC236}">
                <a16:creationId xmlns:a16="http://schemas.microsoft.com/office/drawing/2014/main" id="{50EDCE07-60C8-34A3-7A8C-A4A17D19583E}"/>
              </a:ext>
            </a:extLst>
          </p:cNvPr>
          <p:cNvSpPr>
            <a:spLocks noGrp="1"/>
          </p:cNvSpPr>
          <p:nvPr>
            <p:ph type="body" sz="quarter" idx="51" hasCustomPrompt="1"/>
          </p:nvPr>
        </p:nvSpPr>
        <p:spPr>
          <a:xfrm>
            <a:off x="7239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6" name="Text Placeholder 25">
            <a:extLst>
              <a:ext uri="{FF2B5EF4-FFF2-40B4-BE49-F238E27FC236}">
                <a16:creationId xmlns:a16="http://schemas.microsoft.com/office/drawing/2014/main" id="{B20017F9-8D4C-DA30-91AA-68549AAB5BEB}"/>
              </a:ext>
            </a:extLst>
          </p:cNvPr>
          <p:cNvSpPr>
            <a:spLocks noGrp="1"/>
          </p:cNvSpPr>
          <p:nvPr>
            <p:ph type="body" sz="quarter" idx="52" hasCustomPrompt="1"/>
          </p:nvPr>
        </p:nvSpPr>
        <p:spPr>
          <a:xfrm>
            <a:off x="7239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A8CE4"/>
              </a:gs>
              <a:gs pos="100000">
                <a:srgbClr val="B296E6"/>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7" name="Text Placeholder 26">
            <a:extLst>
              <a:ext uri="{FF2B5EF4-FFF2-40B4-BE49-F238E27FC236}">
                <a16:creationId xmlns:a16="http://schemas.microsoft.com/office/drawing/2014/main" id="{B3187AAD-E086-F7A2-AE44-EEE4CDB4E460}"/>
              </a:ext>
            </a:extLst>
          </p:cNvPr>
          <p:cNvSpPr>
            <a:spLocks noGrp="1"/>
          </p:cNvSpPr>
          <p:nvPr>
            <p:ph type="body" sz="quarter" idx="53" hasCustomPrompt="1"/>
          </p:nvPr>
        </p:nvSpPr>
        <p:spPr>
          <a:xfrm>
            <a:off x="7239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8" name="Text Placeholder 27">
            <a:extLst>
              <a:ext uri="{FF2B5EF4-FFF2-40B4-BE49-F238E27FC236}">
                <a16:creationId xmlns:a16="http://schemas.microsoft.com/office/drawing/2014/main" id="{7A479736-8C67-2946-027A-6C823D6ADD16}"/>
              </a:ext>
            </a:extLst>
          </p:cNvPr>
          <p:cNvSpPr>
            <a:spLocks noGrp="1"/>
          </p:cNvSpPr>
          <p:nvPr>
            <p:ph type="body" sz="quarter" idx="54" hasCustomPrompt="1"/>
          </p:nvPr>
        </p:nvSpPr>
        <p:spPr>
          <a:xfrm>
            <a:off x="30670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9" name="Text Placeholder 28">
            <a:extLst>
              <a:ext uri="{FF2B5EF4-FFF2-40B4-BE49-F238E27FC236}">
                <a16:creationId xmlns:a16="http://schemas.microsoft.com/office/drawing/2014/main" id="{618173BF-5547-ABF6-6949-652E20CE2862}"/>
              </a:ext>
            </a:extLst>
          </p:cNvPr>
          <p:cNvSpPr>
            <a:spLocks noGrp="1"/>
          </p:cNvSpPr>
          <p:nvPr>
            <p:ph type="body" sz="quarter" idx="55" hasCustomPrompt="1"/>
          </p:nvPr>
        </p:nvSpPr>
        <p:spPr>
          <a:xfrm>
            <a:off x="30670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C95E3"/>
              </a:gs>
              <a:gs pos="100000">
                <a:srgbClr val="A9A2EB"/>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30" name="Text Placeholder 29">
            <a:extLst>
              <a:ext uri="{FF2B5EF4-FFF2-40B4-BE49-F238E27FC236}">
                <a16:creationId xmlns:a16="http://schemas.microsoft.com/office/drawing/2014/main" id="{F6726FFB-AED2-307D-7680-2271A99F9442}"/>
              </a:ext>
            </a:extLst>
          </p:cNvPr>
          <p:cNvSpPr>
            <a:spLocks noGrp="1"/>
          </p:cNvSpPr>
          <p:nvPr>
            <p:ph type="body" sz="quarter" idx="56" hasCustomPrompt="1"/>
          </p:nvPr>
        </p:nvSpPr>
        <p:spPr>
          <a:xfrm>
            <a:off x="30670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31" name="Picture Placeholder 42">
            <a:extLst>
              <a:ext uri="{FF2B5EF4-FFF2-40B4-BE49-F238E27FC236}">
                <a16:creationId xmlns:a16="http://schemas.microsoft.com/office/drawing/2014/main" id="{DCFF8CD4-8B2E-750C-CB76-A5E32271818F}"/>
              </a:ext>
            </a:extLst>
          </p:cNvPr>
          <p:cNvSpPr>
            <a:spLocks noGrp="1"/>
          </p:cNvSpPr>
          <p:nvPr>
            <p:ph type="pic" sz="quarter" idx="57"/>
          </p:nvPr>
        </p:nvSpPr>
        <p:spPr>
          <a:xfrm>
            <a:off x="5410200" y="2743200"/>
            <a:ext cx="2173671" cy="2743200"/>
          </a:xfrm>
        </p:spPr>
        <p:txBody>
          <a:bodyPr/>
          <a:lstStyle/>
          <a:p>
            <a:endParaRPr lang="en-US"/>
          </a:p>
        </p:txBody>
      </p:sp>
      <p:sp>
        <p:nvSpPr>
          <p:cNvPr id="32" name="Picture Placeholder 42">
            <a:extLst>
              <a:ext uri="{FF2B5EF4-FFF2-40B4-BE49-F238E27FC236}">
                <a16:creationId xmlns:a16="http://schemas.microsoft.com/office/drawing/2014/main" id="{0D102266-C6FD-539E-19BB-5104EAA09266}"/>
              </a:ext>
            </a:extLst>
          </p:cNvPr>
          <p:cNvSpPr>
            <a:spLocks noGrp="1"/>
          </p:cNvSpPr>
          <p:nvPr>
            <p:ph type="pic" sz="quarter" idx="58"/>
          </p:nvPr>
        </p:nvSpPr>
        <p:spPr>
          <a:xfrm>
            <a:off x="3067050" y="2743200"/>
            <a:ext cx="2173671" cy="2743200"/>
          </a:xfrm>
        </p:spPr>
        <p:txBody>
          <a:bodyPr/>
          <a:lstStyle/>
          <a:p>
            <a:endParaRPr lang="en-US"/>
          </a:p>
        </p:txBody>
      </p:sp>
      <p:sp>
        <p:nvSpPr>
          <p:cNvPr id="33" name="Picture Placeholder 42">
            <a:extLst>
              <a:ext uri="{FF2B5EF4-FFF2-40B4-BE49-F238E27FC236}">
                <a16:creationId xmlns:a16="http://schemas.microsoft.com/office/drawing/2014/main" id="{AE37CECF-712D-9943-18BC-4B27C6E4F574}"/>
              </a:ext>
            </a:extLst>
          </p:cNvPr>
          <p:cNvSpPr>
            <a:spLocks noGrp="1"/>
          </p:cNvSpPr>
          <p:nvPr>
            <p:ph type="pic" sz="quarter" idx="59"/>
          </p:nvPr>
        </p:nvSpPr>
        <p:spPr>
          <a:xfrm>
            <a:off x="725871" y="2743200"/>
            <a:ext cx="2171700" cy="2743200"/>
          </a:xfrm>
        </p:spPr>
        <p:txBody>
          <a:bodyPr/>
          <a:lstStyle/>
          <a:p>
            <a:endParaRPr lang="en-US"/>
          </a:p>
        </p:txBody>
      </p:sp>
      <p:sp>
        <p:nvSpPr>
          <p:cNvPr id="34" name="Date Placeholder 33">
            <a:extLst>
              <a:ext uri="{FF2B5EF4-FFF2-40B4-BE49-F238E27FC236}">
                <a16:creationId xmlns:a16="http://schemas.microsoft.com/office/drawing/2014/main" id="{B740A999-439F-2330-8368-51DAC8999F51}"/>
              </a:ext>
            </a:extLst>
          </p:cNvPr>
          <p:cNvSpPr>
            <a:spLocks noGrp="1"/>
          </p:cNvSpPr>
          <p:nvPr>
            <p:ph type="dt" sz="half" idx="60"/>
          </p:nvPr>
        </p:nvSpPr>
        <p:spPr/>
        <p:txBody>
          <a:bodyPr/>
          <a:lstStyle/>
          <a:p>
            <a:r>
              <a:rPr lang="en-US"/>
              <a:t>Microsoft confidential</a:t>
            </a:r>
          </a:p>
        </p:txBody>
      </p:sp>
      <p:sp>
        <p:nvSpPr>
          <p:cNvPr id="35" name="Footer Placeholder 34">
            <a:extLst>
              <a:ext uri="{FF2B5EF4-FFF2-40B4-BE49-F238E27FC236}">
                <a16:creationId xmlns:a16="http://schemas.microsoft.com/office/drawing/2014/main" id="{6EDCACCB-C61D-0C23-67AE-CB5AF3818D54}"/>
              </a:ext>
            </a:extLst>
          </p:cNvPr>
          <p:cNvSpPr>
            <a:spLocks noGrp="1"/>
          </p:cNvSpPr>
          <p:nvPr>
            <p:ph type="ftr" sz="quarter" idx="61"/>
          </p:nvPr>
        </p:nvSpPr>
        <p:spPr/>
        <p:txBody>
          <a:bodyPr/>
          <a:lstStyle/>
          <a:p>
            <a:r>
              <a:rPr lang="en-US"/>
              <a:t>Creating a scalable conversational UX</a:t>
            </a:r>
          </a:p>
        </p:txBody>
      </p:sp>
      <p:sp>
        <p:nvSpPr>
          <p:cNvPr id="36" name="Slide Number Placeholder 35">
            <a:extLst>
              <a:ext uri="{FF2B5EF4-FFF2-40B4-BE49-F238E27FC236}">
                <a16:creationId xmlns:a16="http://schemas.microsoft.com/office/drawing/2014/main" id="{DF91C99E-5BD5-1183-E5A4-724565240135}"/>
              </a:ext>
            </a:extLst>
          </p:cNvPr>
          <p:cNvSpPr>
            <a:spLocks noGrp="1"/>
          </p:cNvSpPr>
          <p:nvPr>
            <p:ph type="sldNum" sz="quarter" idx="6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0638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aption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B5441F-36A5-717B-0919-0FC544144CA4}"/>
              </a:ext>
            </a:extLst>
          </p:cNvPr>
          <p:cNvSpPr/>
          <p:nvPr userDrawn="1"/>
        </p:nvSpPr>
        <p:spPr>
          <a:xfrm>
            <a:off x="2726575" y="0"/>
            <a:ext cx="946542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191192" y="1117354"/>
            <a:ext cx="2310939" cy="664797"/>
          </a:xfrm>
        </p:spPr>
        <p:txBody>
          <a:bodyPr wrap="square" anchor="b">
            <a:spAutoFit/>
          </a:bodyPr>
          <a:lstStyle>
            <a:lvl1pPr>
              <a:defRPr sz="24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191192" y="1987893"/>
            <a:ext cx="2369129"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F7F7D32A-2256-96E0-3DE9-C3313E337E7A}"/>
              </a:ext>
            </a:extLst>
          </p:cNvPr>
          <p:cNvSpPr>
            <a:spLocks noGrp="1"/>
          </p:cNvSpPr>
          <p:nvPr>
            <p:ph idx="1"/>
          </p:nvPr>
        </p:nvSpPr>
        <p:spPr>
          <a:xfrm>
            <a:off x="2784765" y="1085850"/>
            <a:ext cx="8927868" cy="5073993"/>
          </a:xfrm>
        </p:spPr>
        <p:txBody>
          <a:bodyPr>
            <a:normAutofit/>
          </a:bodyPr>
          <a:lstStyle>
            <a:lvl1pPr>
              <a:defRPr sz="2000">
                <a:solidFill>
                  <a:schemeClr val="tx2"/>
                </a:solidFill>
              </a:defRPr>
            </a:lvl1pPr>
            <a:lvl2pPr>
              <a:lnSpc>
                <a:spcPct val="100000"/>
              </a:lnSpc>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AC04BFB5-B21E-FB36-8F69-C8B5ECCFF32D}"/>
              </a:ext>
            </a:extLst>
          </p:cNvPr>
          <p:cNvSpPr>
            <a:spLocks noGrp="1"/>
          </p:cNvSpPr>
          <p:nvPr>
            <p:ph type="dt" sz="half" idx="10"/>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6364E18D-8700-21BD-F5EE-A702FB90A761}"/>
              </a:ext>
            </a:extLst>
          </p:cNvPr>
          <p:cNvSpPr>
            <a:spLocks noGrp="1"/>
          </p:cNvSpPr>
          <p:nvPr>
            <p:ph type="ftr" sz="quarter" idx="11"/>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83682194-0BAE-2337-E73E-B858952DB378}"/>
              </a:ext>
            </a:extLst>
          </p:cNvPr>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40983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92">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pos="27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900" y="542926"/>
            <a:ext cx="10515600" cy="257174"/>
          </a:xfrm>
        </p:spPr>
        <p:txBody>
          <a:bodyPr anchor="b">
            <a:no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3" name="Text Placeholder 8">
            <a:extLst>
              <a:ext uri="{FF2B5EF4-FFF2-40B4-BE49-F238E27FC236}">
                <a16:creationId xmlns:a16="http://schemas.microsoft.com/office/drawing/2014/main" id="{E194B6BC-F57D-39EE-F228-5EEAC20F4513}"/>
              </a:ext>
            </a:extLst>
          </p:cNvPr>
          <p:cNvSpPr>
            <a:spLocks noGrp="1"/>
          </p:cNvSpPr>
          <p:nvPr>
            <p:ph type="body" sz="quarter" idx="15"/>
          </p:nvPr>
        </p:nvSpPr>
        <p:spPr>
          <a:xfrm>
            <a:off x="723900" y="742950"/>
            <a:ext cx="10515598"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4" name="Date Placeholder 13">
            <a:extLst>
              <a:ext uri="{FF2B5EF4-FFF2-40B4-BE49-F238E27FC236}">
                <a16:creationId xmlns:a16="http://schemas.microsoft.com/office/drawing/2014/main" id="{3174A77F-C0D1-8B49-6E03-45198C1F91AA}"/>
              </a:ext>
            </a:extLst>
          </p:cNvPr>
          <p:cNvSpPr>
            <a:spLocks noGrp="1"/>
          </p:cNvSpPr>
          <p:nvPr>
            <p:ph type="dt" sz="half" idx="16"/>
          </p:nvPr>
        </p:nvSpPr>
        <p:spPr/>
        <p:txBody>
          <a:bodyPr/>
          <a:lstStyle/>
          <a:p>
            <a:r>
              <a:rPr lang="en-US"/>
              <a:t>Microsoft confidential</a:t>
            </a:r>
          </a:p>
        </p:txBody>
      </p:sp>
      <p:sp>
        <p:nvSpPr>
          <p:cNvPr id="15" name="Footer Placeholder 14">
            <a:extLst>
              <a:ext uri="{FF2B5EF4-FFF2-40B4-BE49-F238E27FC236}">
                <a16:creationId xmlns:a16="http://schemas.microsoft.com/office/drawing/2014/main" id="{C2AD537F-3EA1-D89E-3AB6-381327B64022}"/>
              </a:ext>
            </a:extLst>
          </p:cNvPr>
          <p:cNvSpPr>
            <a:spLocks noGrp="1"/>
          </p:cNvSpPr>
          <p:nvPr>
            <p:ph type="ftr" sz="quarter" idx="17"/>
          </p:nvPr>
        </p:nvSpPr>
        <p:spPr/>
        <p:txBody>
          <a:bodyPr/>
          <a:lstStyle/>
          <a:p>
            <a:r>
              <a:rPr lang="en-US"/>
              <a:t>Creating a scalable conversational UX</a:t>
            </a:r>
          </a:p>
        </p:txBody>
      </p:sp>
      <p:sp>
        <p:nvSpPr>
          <p:cNvPr id="16" name="Slide Number Placeholder 15">
            <a:extLst>
              <a:ext uri="{FF2B5EF4-FFF2-40B4-BE49-F238E27FC236}">
                <a16:creationId xmlns:a16="http://schemas.microsoft.com/office/drawing/2014/main" id="{2F8B7D47-DBDE-7938-7BF3-99BBA52FC527}"/>
              </a:ext>
            </a:extLst>
          </p:cNvPr>
          <p:cNvSpPr>
            <a:spLocks noGrp="1"/>
          </p:cNvSpPr>
          <p:nvPr>
            <p:ph type="sldNum" sz="quarter" idx="18"/>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36640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guide id="2" orient="horz" pos="1080">
          <p15:clr>
            <a:srgbClr val="9FCC3B"/>
          </p15:clr>
        </p15:guide>
        <p15:guide id="3" orient="horz" pos="468">
          <p15:clr>
            <a:srgbClr val="9FCC3B"/>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BF70D728-6391-C6A7-990F-15AEFC949BE5}"/>
              </a:ext>
            </a:extLst>
          </p:cNvPr>
          <p:cNvSpPr>
            <a:spLocks noGrp="1"/>
          </p:cNvSpPr>
          <p:nvPr>
            <p:ph type="dt" sz="half" idx="10"/>
          </p:nvPr>
        </p:nvSpPr>
        <p:spPr/>
        <p:txBody>
          <a:bodyPr/>
          <a:lstStyle/>
          <a:p>
            <a:r>
              <a:rPr lang="en-US"/>
              <a:t>Microsoft confidential</a:t>
            </a:r>
          </a:p>
        </p:txBody>
      </p:sp>
      <p:sp>
        <p:nvSpPr>
          <p:cNvPr id="15" name="Footer Placeholder 14">
            <a:extLst>
              <a:ext uri="{FF2B5EF4-FFF2-40B4-BE49-F238E27FC236}">
                <a16:creationId xmlns:a16="http://schemas.microsoft.com/office/drawing/2014/main" id="{E0B93BD2-4A5B-AE69-BC2C-D5C57EA4A845}"/>
              </a:ext>
            </a:extLst>
          </p:cNvPr>
          <p:cNvSpPr>
            <a:spLocks noGrp="1"/>
          </p:cNvSpPr>
          <p:nvPr>
            <p:ph type="ftr" sz="quarter" idx="11"/>
          </p:nvPr>
        </p:nvSpPr>
        <p:spPr/>
        <p:txBody>
          <a:bodyPr/>
          <a:lstStyle/>
          <a:p>
            <a:r>
              <a:rPr lang="en-US"/>
              <a:t>Creating a scalable conversational UX</a:t>
            </a:r>
          </a:p>
        </p:txBody>
      </p:sp>
      <p:sp>
        <p:nvSpPr>
          <p:cNvPr id="16" name="Slide Number Placeholder 15">
            <a:extLst>
              <a:ext uri="{FF2B5EF4-FFF2-40B4-BE49-F238E27FC236}">
                <a16:creationId xmlns:a16="http://schemas.microsoft.com/office/drawing/2014/main" id="{AD20D6D1-61B5-6896-D1A0-BCE64CFEF2DF}"/>
              </a:ext>
            </a:extLst>
          </p:cNvPr>
          <p:cNvSpPr>
            <a:spLocks noGrp="1"/>
          </p:cNvSpPr>
          <p:nvPr>
            <p:ph type="sldNum" sz="quarter" idx="12"/>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61420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0248-5627-5063-B2CC-3E377AE934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1F620-15E5-08A9-9B7D-E6D8B82471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491B6-6452-0320-BF2A-990FECD4843A}"/>
              </a:ext>
            </a:extLst>
          </p:cNvPr>
          <p:cNvSpPr>
            <a:spLocks noGrp="1"/>
          </p:cNvSpPr>
          <p:nvPr>
            <p:ph type="dt" sz="half" idx="10"/>
          </p:nvPr>
        </p:nvSpPr>
        <p:spPr/>
        <p:txBody>
          <a:bodyPr/>
          <a:lstStyle/>
          <a:p>
            <a:fld id="{FC65319A-AAF3-5A47-B212-983AF94B5AB4}" type="datetimeFigureOut">
              <a:rPr lang="en-US" smtClean="0"/>
              <a:t>5/27/2025</a:t>
            </a:fld>
            <a:endParaRPr lang="en-US"/>
          </a:p>
        </p:txBody>
      </p:sp>
      <p:sp>
        <p:nvSpPr>
          <p:cNvPr id="5" name="Footer Placeholder 4">
            <a:extLst>
              <a:ext uri="{FF2B5EF4-FFF2-40B4-BE49-F238E27FC236}">
                <a16:creationId xmlns:a16="http://schemas.microsoft.com/office/drawing/2014/main" id="{F544FE2B-B44B-013F-DCBE-66F06BA83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F2A44-4D97-BB65-E4A0-DA1A56EB9AF0}"/>
              </a:ext>
            </a:extLst>
          </p:cNvPr>
          <p:cNvSpPr>
            <a:spLocks noGrp="1"/>
          </p:cNvSpPr>
          <p:nvPr>
            <p:ph type="sldNum" sz="quarter" idx="12"/>
          </p:nvPr>
        </p:nvSpPr>
        <p:spPr/>
        <p:txBody>
          <a:bodyPr/>
          <a:lstStyle/>
          <a:p>
            <a:fld id="{9BAD7FDB-5347-984B-BC29-1B6693402A92}" type="slidenum">
              <a:rPr lang="en-US" smtClean="0"/>
              <a:t>‹#›</a:t>
            </a:fld>
            <a:endParaRPr lang="en-US"/>
          </a:p>
        </p:txBody>
      </p:sp>
    </p:spTree>
    <p:extLst>
      <p:ext uri="{BB962C8B-B14F-4D97-AF65-F5344CB8AC3E}">
        <p14:creationId xmlns:p14="http://schemas.microsoft.com/office/powerpoint/2010/main" val="334814801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Blank-BIC">
    <p:bg>
      <p:bgPr>
        <a:solidFill>
          <a:schemeClr val="bg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2101227864"/>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tatement &amp; description with graphic">
    <p:bg>
      <p:bgPr>
        <a:solidFill>
          <a:srgbClr val="F5F3F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9" name="Text Placeholder 23">
            <a:extLst>
              <a:ext uri="{FF2B5EF4-FFF2-40B4-BE49-F238E27FC236}">
                <a16:creationId xmlns:a16="http://schemas.microsoft.com/office/drawing/2014/main" id="{37D3A4FC-8E41-6E24-0959-8E3974B113A8}"/>
              </a:ext>
            </a:extLst>
          </p:cNvPr>
          <p:cNvSpPr>
            <a:spLocks noGrp="1"/>
          </p:cNvSpPr>
          <p:nvPr>
            <p:ph type="body" sz="quarter" idx="31" hasCustomPrompt="1"/>
          </p:nvPr>
        </p:nvSpPr>
        <p:spPr>
          <a:xfrm>
            <a:off x="738765"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20387115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085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6. Two points">
  <p:cSld name="6. Two points">
    <p:spTree>
      <p:nvGrpSpPr>
        <p:cNvPr id="1" name="Shape 164"/>
        <p:cNvGrpSpPr/>
        <p:nvPr/>
      </p:nvGrpSpPr>
      <p:grpSpPr>
        <a:xfrm>
          <a:off x="0" y="0"/>
          <a:ext cx="0" cy="0"/>
          <a:chOff x="0" y="0"/>
          <a:chExt cx="0" cy="0"/>
        </a:xfrm>
      </p:grpSpPr>
      <p:sp>
        <p:nvSpPr>
          <p:cNvPr id="165" name="Google Shape;165;p29"/>
          <p:cNvSpPr txBox="1">
            <a:spLocks noGrp="1"/>
          </p:cNvSpPr>
          <p:nvPr>
            <p:ph type="ctrTitle"/>
          </p:nvPr>
        </p:nvSpPr>
        <p:spPr>
          <a:xfrm>
            <a:off x="720433" y="1682200"/>
            <a:ext cx="5375600" cy="349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3600"/>
              <a:buFont typeface="Inter"/>
              <a:buNone/>
              <a:defRPr sz="4800" b="1">
                <a:latin typeface="Inter"/>
                <a:ea typeface="Inter"/>
                <a:cs typeface="Inter"/>
                <a:sym typeface="Inter"/>
              </a:defRPr>
            </a:lvl1pPr>
            <a:lvl2pPr lvl="1" rtl="0">
              <a:spcBef>
                <a:spcPts val="0"/>
              </a:spcBef>
              <a:spcAft>
                <a:spcPts val="0"/>
              </a:spcAft>
              <a:buSzPts val="3600"/>
              <a:buFont typeface="Inter"/>
              <a:buNone/>
              <a:defRPr sz="4800" b="1">
                <a:latin typeface="Inter"/>
                <a:ea typeface="Inter"/>
                <a:cs typeface="Inter"/>
                <a:sym typeface="Inter"/>
              </a:defRPr>
            </a:lvl2pPr>
            <a:lvl3pPr lvl="2" rtl="0">
              <a:spcBef>
                <a:spcPts val="0"/>
              </a:spcBef>
              <a:spcAft>
                <a:spcPts val="0"/>
              </a:spcAft>
              <a:buSzPts val="3600"/>
              <a:buFont typeface="Inter"/>
              <a:buNone/>
              <a:defRPr sz="4800" b="1">
                <a:latin typeface="Inter"/>
                <a:ea typeface="Inter"/>
                <a:cs typeface="Inter"/>
                <a:sym typeface="Inter"/>
              </a:defRPr>
            </a:lvl3pPr>
            <a:lvl4pPr lvl="3" rtl="0">
              <a:spcBef>
                <a:spcPts val="0"/>
              </a:spcBef>
              <a:spcAft>
                <a:spcPts val="0"/>
              </a:spcAft>
              <a:buSzPts val="3600"/>
              <a:buFont typeface="Inter"/>
              <a:buNone/>
              <a:defRPr sz="4800" b="1">
                <a:latin typeface="Inter"/>
                <a:ea typeface="Inter"/>
                <a:cs typeface="Inter"/>
                <a:sym typeface="Inter"/>
              </a:defRPr>
            </a:lvl4pPr>
            <a:lvl5pPr lvl="4" rtl="0">
              <a:spcBef>
                <a:spcPts val="0"/>
              </a:spcBef>
              <a:spcAft>
                <a:spcPts val="0"/>
              </a:spcAft>
              <a:buSzPts val="3600"/>
              <a:buFont typeface="Inter"/>
              <a:buNone/>
              <a:defRPr sz="4800" b="1">
                <a:latin typeface="Inter"/>
                <a:ea typeface="Inter"/>
                <a:cs typeface="Inter"/>
                <a:sym typeface="Inter"/>
              </a:defRPr>
            </a:lvl5pPr>
            <a:lvl6pPr lvl="5" rtl="0">
              <a:spcBef>
                <a:spcPts val="0"/>
              </a:spcBef>
              <a:spcAft>
                <a:spcPts val="0"/>
              </a:spcAft>
              <a:buSzPts val="3600"/>
              <a:buFont typeface="Inter"/>
              <a:buNone/>
              <a:defRPr sz="4800" b="1">
                <a:latin typeface="Inter"/>
                <a:ea typeface="Inter"/>
                <a:cs typeface="Inter"/>
                <a:sym typeface="Inter"/>
              </a:defRPr>
            </a:lvl6pPr>
            <a:lvl7pPr lvl="6" rtl="0">
              <a:spcBef>
                <a:spcPts val="0"/>
              </a:spcBef>
              <a:spcAft>
                <a:spcPts val="0"/>
              </a:spcAft>
              <a:buSzPts val="3600"/>
              <a:buFont typeface="Inter"/>
              <a:buNone/>
              <a:defRPr sz="4800" b="1">
                <a:latin typeface="Inter"/>
                <a:ea typeface="Inter"/>
                <a:cs typeface="Inter"/>
                <a:sym typeface="Inter"/>
              </a:defRPr>
            </a:lvl7pPr>
            <a:lvl8pPr lvl="7" rtl="0">
              <a:spcBef>
                <a:spcPts val="0"/>
              </a:spcBef>
              <a:spcAft>
                <a:spcPts val="0"/>
              </a:spcAft>
              <a:buSzPts val="3600"/>
              <a:buFont typeface="Inter"/>
              <a:buNone/>
              <a:defRPr sz="4800" b="1">
                <a:latin typeface="Inter"/>
                <a:ea typeface="Inter"/>
                <a:cs typeface="Inter"/>
                <a:sym typeface="Inter"/>
              </a:defRPr>
            </a:lvl8pPr>
            <a:lvl9pPr lvl="8" rtl="0">
              <a:spcBef>
                <a:spcPts val="0"/>
              </a:spcBef>
              <a:spcAft>
                <a:spcPts val="0"/>
              </a:spcAft>
              <a:buSzPts val="3600"/>
              <a:buFont typeface="Inter"/>
              <a:buNone/>
              <a:defRPr sz="4800" b="1">
                <a:latin typeface="Inter"/>
                <a:ea typeface="Inter"/>
                <a:cs typeface="Inter"/>
                <a:sym typeface="Inter"/>
              </a:defRPr>
            </a:lvl9pPr>
          </a:lstStyle>
          <a:p>
            <a:endParaRPr/>
          </a:p>
        </p:txBody>
      </p:sp>
      <p:sp>
        <p:nvSpPr>
          <p:cNvPr id="166" name="Google Shape;166;p29"/>
          <p:cNvSpPr txBox="1">
            <a:spLocks noGrp="1"/>
          </p:cNvSpPr>
          <p:nvPr>
            <p:ph type="subTitle" idx="1"/>
          </p:nvPr>
        </p:nvSpPr>
        <p:spPr>
          <a:xfrm>
            <a:off x="6743700" y="1993900"/>
            <a:ext cx="4686400" cy="4700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2133">
                <a:latin typeface="Inter"/>
                <a:ea typeface="Inter"/>
                <a:cs typeface="Inter"/>
                <a:sym typeface="Inter"/>
              </a:defRPr>
            </a:lvl1pPr>
            <a:lvl2pPr lvl="1" rtl="0">
              <a:spcBef>
                <a:spcPts val="0"/>
              </a:spcBef>
              <a:spcAft>
                <a:spcPts val="0"/>
              </a:spcAft>
              <a:buSzPts val="1600"/>
              <a:buFont typeface="Inter"/>
              <a:buNone/>
              <a:defRPr sz="2133">
                <a:latin typeface="Inter"/>
                <a:ea typeface="Inter"/>
                <a:cs typeface="Inter"/>
                <a:sym typeface="Inter"/>
              </a:defRPr>
            </a:lvl2pPr>
            <a:lvl3pPr lvl="2" rtl="0">
              <a:spcBef>
                <a:spcPts val="0"/>
              </a:spcBef>
              <a:spcAft>
                <a:spcPts val="0"/>
              </a:spcAft>
              <a:buSzPts val="1600"/>
              <a:buFont typeface="Inter"/>
              <a:buNone/>
              <a:defRPr sz="2133">
                <a:latin typeface="Inter"/>
                <a:ea typeface="Inter"/>
                <a:cs typeface="Inter"/>
                <a:sym typeface="Inter"/>
              </a:defRPr>
            </a:lvl3pPr>
            <a:lvl4pPr lvl="3" rtl="0">
              <a:spcBef>
                <a:spcPts val="0"/>
              </a:spcBef>
              <a:spcAft>
                <a:spcPts val="0"/>
              </a:spcAft>
              <a:buSzPts val="1600"/>
              <a:buFont typeface="Inter"/>
              <a:buNone/>
              <a:defRPr sz="2133">
                <a:latin typeface="Inter"/>
                <a:ea typeface="Inter"/>
                <a:cs typeface="Inter"/>
                <a:sym typeface="Inter"/>
              </a:defRPr>
            </a:lvl4pPr>
            <a:lvl5pPr lvl="4" rtl="0">
              <a:spcBef>
                <a:spcPts val="0"/>
              </a:spcBef>
              <a:spcAft>
                <a:spcPts val="0"/>
              </a:spcAft>
              <a:buSzPts val="1600"/>
              <a:buFont typeface="Inter"/>
              <a:buNone/>
              <a:defRPr sz="2133">
                <a:latin typeface="Inter"/>
                <a:ea typeface="Inter"/>
                <a:cs typeface="Inter"/>
                <a:sym typeface="Inter"/>
              </a:defRPr>
            </a:lvl5pPr>
            <a:lvl6pPr lvl="5" rtl="0">
              <a:spcBef>
                <a:spcPts val="0"/>
              </a:spcBef>
              <a:spcAft>
                <a:spcPts val="0"/>
              </a:spcAft>
              <a:buSzPts val="1600"/>
              <a:buFont typeface="Inter"/>
              <a:buNone/>
              <a:defRPr sz="2133">
                <a:latin typeface="Inter"/>
                <a:ea typeface="Inter"/>
                <a:cs typeface="Inter"/>
                <a:sym typeface="Inter"/>
              </a:defRPr>
            </a:lvl6pPr>
            <a:lvl7pPr lvl="6" rtl="0">
              <a:spcBef>
                <a:spcPts val="0"/>
              </a:spcBef>
              <a:spcAft>
                <a:spcPts val="0"/>
              </a:spcAft>
              <a:buSzPts val="1600"/>
              <a:buFont typeface="Inter"/>
              <a:buNone/>
              <a:defRPr sz="2133">
                <a:latin typeface="Inter"/>
                <a:ea typeface="Inter"/>
                <a:cs typeface="Inter"/>
                <a:sym typeface="Inter"/>
              </a:defRPr>
            </a:lvl7pPr>
            <a:lvl8pPr lvl="7" rtl="0">
              <a:spcBef>
                <a:spcPts val="0"/>
              </a:spcBef>
              <a:spcAft>
                <a:spcPts val="0"/>
              </a:spcAft>
              <a:buSzPts val="1600"/>
              <a:buFont typeface="Inter"/>
              <a:buNone/>
              <a:defRPr sz="2133">
                <a:latin typeface="Inter"/>
                <a:ea typeface="Inter"/>
                <a:cs typeface="Inter"/>
                <a:sym typeface="Inter"/>
              </a:defRPr>
            </a:lvl8pPr>
            <a:lvl9pPr lvl="8" rtl="0">
              <a:spcBef>
                <a:spcPts val="0"/>
              </a:spcBef>
              <a:spcAft>
                <a:spcPts val="0"/>
              </a:spcAft>
              <a:buSzPts val="1600"/>
              <a:buFont typeface="Inter"/>
              <a:buNone/>
              <a:defRPr sz="2133">
                <a:latin typeface="Inter"/>
                <a:ea typeface="Inter"/>
                <a:cs typeface="Inter"/>
                <a:sym typeface="Inter"/>
              </a:defRPr>
            </a:lvl9pPr>
          </a:lstStyle>
          <a:p>
            <a:endParaRPr/>
          </a:p>
        </p:txBody>
      </p:sp>
      <p:sp>
        <p:nvSpPr>
          <p:cNvPr id="167" name="Google Shape;167;p29"/>
          <p:cNvSpPr txBox="1">
            <a:spLocks noGrp="1"/>
          </p:cNvSpPr>
          <p:nvPr>
            <p:ph type="subTitle" idx="2"/>
          </p:nvPr>
        </p:nvSpPr>
        <p:spPr>
          <a:xfrm>
            <a:off x="6743700" y="2260700"/>
            <a:ext cx="4686400" cy="100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867">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68" name="Google Shape;168;p29"/>
          <p:cNvSpPr txBox="1">
            <a:spLocks noGrp="1"/>
          </p:cNvSpPr>
          <p:nvPr>
            <p:ph type="subTitle" idx="3"/>
          </p:nvPr>
        </p:nvSpPr>
        <p:spPr>
          <a:xfrm>
            <a:off x="6743700" y="3949700"/>
            <a:ext cx="4686400" cy="4700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2133">
                <a:latin typeface="Inter"/>
                <a:ea typeface="Inter"/>
                <a:cs typeface="Inter"/>
                <a:sym typeface="Inter"/>
              </a:defRPr>
            </a:lvl1pPr>
            <a:lvl2pPr lvl="1" rtl="0">
              <a:spcBef>
                <a:spcPts val="0"/>
              </a:spcBef>
              <a:spcAft>
                <a:spcPts val="0"/>
              </a:spcAft>
              <a:buSzPts val="1600"/>
              <a:buFont typeface="Inter"/>
              <a:buNone/>
              <a:defRPr sz="2133">
                <a:latin typeface="Inter"/>
                <a:ea typeface="Inter"/>
                <a:cs typeface="Inter"/>
                <a:sym typeface="Inter"/>
              </a:defRPr>
            </a:lvl2pPr>
            <a:lvl3pPr lvl="2" rtl="0">
              <a:spcBef>
                <a:spcPts val="0"/>
              </a:spcBef>
              <a:spcAft>
                <a:spcPts val="0"/>
              </a:spcAft>
              <a:buSzPts val="1600"/>
              <a:buFont typeface="Inter"/>
              <a:buNone/>
              <a:defRPr sz="2133">
                <a:latin typeface="Inter"/>
                <a:ea typeface="Inter"/>
                <a:cs typeface="Inter"/>
                <a:sym typeface="Inter"/>
              </a:defRPr>
            </a:lvl3pPr>
            <a:lvl4pPr lvl="3" rtl="0">
              <a:spcBef>
                <a:spcPts val="0"/>
              </a:spcBef>
              <a:spcAft>
                <a:spcPts val="0"/>
              </a:spcAft>
              <a:buSzPts val="1600"/>
              <a:buFont typeface="Inter"/>
              <a:buNone/>
              <a:defRPr sz="2133">
                <a:latin typeface="Inter"/>
                <a:ea typeface="Inter"/>
                <a:cs typeface="Inter"/>
                <a:sym typeface="Inter"/>
              </a:defRPr>
            </a:lvl4pPr>
            <a:lvl5pPr lvl="4" rtl="0">
              <a:spcBef>
                <a:spcPts val="0"/>
              </a:spcBef>
              <a:spcAft>
                <a:spcPts val="0"/>
              </a:spcAft>
              <a:buSzPts val="1600"/>
              <a:buFont typeface="Inter"/>
              <a:buNone/>
              <a:defRPr sz="2133">
                <a:latin typeface="Inter"/>
                <a:ea typeface="Inter"/>
                <a:cs typeface="Inter"/>
                <a:sym typeface="Inter"/>
              </a:defRPr>
            </a:lvl5pPr>
            <a:lvl6pPr lvl="5" rtl="0">
              <a:spcBef>
                <a:spcPts val="0"/>
              </a:spcBef>
              <a:spcAft>
                <a:spcPts val="0"/>
              </a:spcAft>
              <a:buSzPts val="1600"/>
              <a:buFont typeface="Inter"/>
              <a:buNone/>
              <a:defRPr sz="2133">
                <a:latin typeface="Inter"/>
                <a:ea typeface="Inter"/>
                <a:cs typeface="Inter"/>
                <a:sym typeface="Inter"/>
              </a:defRPr>
            </a:lvl6pPr>
            <a:lvl7pPr lvl="6" rtl="0">
              <a:spcBef>
                <a:spcPts val="0"/>
              </a:spcBef>
              <a:spcAft>
                <a:spcPts val="0"/>
              </a:spcAft>
              <a:buSzPts val="1600"/>
              <a:buFont typeface="Inter"/>
              <a:buNone/>
              <a:defRPr sz="2133">
                <a:latin typeface="Inter"/>
                <a:ea typeface="Inter"/>
                <a:cs typeface="Inter"/>
                <a:sym typeface="Inter"/>
              </a:defRPr>
            </a:lvl7pPr>
            <a:lvl8pPr lvl="7" rtl="0">
              <a:spcBef>
                <a:spcPts val="0"/>
              </a:spcBef>
              <a:spcAft>
                <a:spcPts val="0"/>
              </a:spcAft>
              <a:buSzPts val="1600"/>
              <a:buFont typeface="Inter"/>
              <a:buNone/>
              <a:defRPr sz="2133">
                <a:latin typeface="Inter"/>
                <a:ea typeface="Inter"/>
                <a:cs typeface="Inter"/>
                <a:sym typeface="Inter"/>
              </a:defRPr>
            </a:lvl8pPr>
            <a:lvl9pPr lvl="8" rtl="0">
              <a:spcBef>
                <a:spcPts val="0"/>
              </a:spcBef>
              <a:spcAft>
                <a:spcPts val="0"/>
              </a:spcAft>
              <a:buSzPts val="1600"/>
              <a:buFont typeface="Inter"/>
              <a:buNone/>
              <a:defRPr sz="2133">
                <a:latin typeface="Inter"/>
                <a:ea typeface="Inter"/>
                <a:cs typeface="Inter"/>
                <a:sym typeface="Inter"/>
              </a:defRPr>
            </a:lvl9pPr>
          </a:lstStyle>
          <a:p>
            <a:endParaRPr/>
          </a:p>
        </p:txBody>
      </p:sp>
      <p:sp>
        <p:nvSpPr>
          <p:cNvPr id="169" name="Google Shape;169;p29"/>
          <p:cNvSpPr txBox="1">
            <a:spLocks noGrp="1"/>
          </p:cNvSpPr>
          <p:nvPr>
            <p:ph type="subTitle" idx="4"/>
          </p:nvPr>
        </p:nvSpPr>
        <p:spPr>
          <a:xfrm>
            <a:off x="6743700" y="4216500"/>
            <a:ext cx="4686400" cy="100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867">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318750545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55"/>
        <p:cNvGrpSpPr/>
        <p:nvPr/>
      </p:nvGrpSpPr>
      <p:grpSpPr>
        <a:xfrm>
          <a:off x="0" y="0"/>
          <a:ext cx="0" cy="0"/>
          <a:chOff x="0" y="0"/>
          <a:chExt cx="0" cy="0"/>
        </a:xfrm>
      </p:grpSpPr>
      <p:sp>
        <p:nvSpPr>
          <p:cNvPr id="56" name="Google Shape;56;p15"/>
          <p:cNvSpPr txBox="1">
            <a:spLocks noGrp="1"/>
          </p:cNvSpPr>
          <p:nvPr>
            <p:ph type="title"/>
          </p:nvPr>
        </p:nvSpPr>
        <p:spPr>
          <a:xfrm>
            <a:off x="588263" y="45720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183750277"/>
      </p:ext>
    </p:extLst>
  </p:cSld>
  <p:clrMapOvr>
    <a:masterClrMapping/>
  </p:clrMapOvr>
  <p:transition>
    <p:fade/>
  </p:transition>
  <p:extLst>
    <p:ext uri="{DCECCB84-F9BA-43D5-87BE-67443E8EF086}">
      <p15:sldGuideLst xmlns:p15="http://schemas.microsoft.com/office/powerpoint/2012/main">
        <p15:guide id="1" pos="584">
          <p15:clr>
            <a:srgbClr val="A4A3A4"/>
          </p15:clr>
        </p15:guide>
        <p15:guide id="2" pos="721">
          <p15:clr>
            <a:srgbClr val="A4A3A4"/>
          </p15:clr>
        </p15:guide>
        <p15:guide id="3" pos="1030">
          <p15:clr>
            <a:srgbClr val="A4A3A4"/>
          </p15:clr>
        </p15:guide>
        <p15:guide id="4" pos="1167">
          <p15:clr>
            <a:srgbClr val="A4A3A4"/>
          </p15:clr>
        </p15:guide>
        <p15:guide id="5" pos="1475">
          <p15:clr>
            <a:srgbClr val="A4A3A4"/>
          </p15:clr>
        </p15:guide>
        <p15:guide id="6" pos="1613">
          <p15:clr>
            <a:srgbClr val="A4A3A4"/>
          </p15:clr>
        </p15:guide>
        <p15:guide id="7" pos="1921">
          <p15:clr>
            <a:srgbClr val="A4A3A4"/>
          </p15:clr>
        </p15:guide>
        <p15:guide id="8" pos="2058">
          <p15:clr>
            <a:srgbClr val="A4A3A4"/>
          </p15:clr>
        </p15:guide>
        <p15:guide id="9" pos="2366">
          <p15:clr>
            <a:srgbClr val="A4A3A4"/>
          </p15:clr>
        </p15:guide>
        <p15:guide id="10" pos="2503">
          <p15:clr>
            <a:srgbClr val="A4A3A4"/>
          </p15:clr>
        </p15:guide>
        <p15:guide id="11" pos="2812">
          <p15:clr>
            <a:srgbClr val="A4A3A4"/>
          </p15:clr>
        </p15:guide>
        <p15:guide id="12" pos="2949">
          <p15:clr>
            <a:srgbClr val="A4A3A4"/>
          </p15:clr>
        </p15:guide>
        <p15:guide id="13" pos="3257">
          <p15:clr>
            <a:srgbClr val="A4A3A4"/>
          </p15:clr>
        </p15:guide>
        <p15:guide id="14" pos="3395">
          <p15:clr>
            <a:srgbClr val="A4A3A4"/>
          </p15:clr>
        </p15:guide>
        <p15:guide id="15" pos="3703">
          <p15:clr>
            <a:srgbClr val="A4A3A4"/>
          </p15:clr>
        </p15:guide>
        <p15:guide id="16" pos="3840">
          <p15:clr>
            <a:srgbClr val="A4A3A4"/>
          </p15:clr>
        </p15:guide>
        <p15:guide id="17" pos="4147">
          <p15:clr>
            <a:srgbClr val="A4A3A4"/>
          </p15:clr>
        </p15:guide>
        <p15:guide id="18" pos="4285">
          <p15:clr>
            <a:srgbClr val="A4A3A4"/>
          </p15:clr>
        </p15:guide>
        <p15:guide id="19" pos="4592">
          <p15:clr>
            <a:srgbClr val="A4A3A4"/>
          </p15:clr>
        </p15:guide>
        <p15:guide id="20" pos="4731">
          <p15:clr>
            <a:srgbClr val="A4A3A4"/>
          </p15:clr>
        </p15:guide>
        <p15:guide id="21" pos="5038">
          <p15:clr>
            <a:srgbClr val="A4A3A4"/>
          </p15:clr>
        </p15:guide>
        <p15:guide id="22" pos="5175">
          <p15:clr>
            <a:srgbClr val="A4A3A4"/>
          </p15:clr>
        </p15:guide>
        <p15:guide id="23" orient="horz" pos="679">
          <p15:clr>
            <a:srgbClr val="5ACBF0"/>
          </p15:clr>
        </p15:guide>
        <p15:guide id="24" orient="horz" pos="953">
          <p15:clr>
            <a:srgbClr val="5ACBF0"/>
          </p15:clr>
        </p15:guide>
        <p15:guide id="25" orient="horz" pos="21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145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351109095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06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Locked">
    <p:bg>
      <p:bgPr>
        <a:solidFill>
          <a:srgbClr val="0D111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919547"/>
      </p:ext>
    </p:extLst>
  </p:cSld>
  <p:clrMapOvr>
    <a:overrideClrMapping bg1="dk1" tx1="lt1" bg2="dk2" tx2="lt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52937180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971813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6253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77862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95577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43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229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5107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24154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5487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90841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32213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5257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65305398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5536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845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528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88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6244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401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3962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6431782-0564-017B-06EA-60F9A4AAD5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3613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791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9020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5">
            <a:extLst>
              <a:ext uri="{FF2B5EF4-FFF2-40B4-BE49-F238E27FC236}">
                <a16:creationId xmlns:a16="http://schemas.microsoft.com/office/drawing/2014/main" id="{79AEE6F0-009B-25B7-9786-F487BF6D2140}"/>
              </a:ext>
            </a:extLst>
          </p:cNvPr>
          <p:cNvSpPr>
            <a:spLocks noGrp="1"/>
          </p:cNvSpPr>
          <p:nvPr>
            <p:ph type="body" sz="quarter" idx="13"/>
          </p:nvPr>
        </p:nvSpPr>
        <p:spPr>
          <a:xfrm>
            <a:off x="586740" y="1157929"/>
            <a:ext cx="11018519" cy="338554"/>
          </a:xfrm>
        </p:spPr>
        <p:txBody>
          <a:bodyPr/>
          <a:lstStyle>
            <a:lvl1pPr marL="0" indent="0">
              <a:buNone/>
              <a:defRPr sz="2200">
                <a:solidFill>
                  <a:schemeClr val="tx2"/>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28762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07091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54055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2BCC36E-831E-4362-815C-ACF7B5F574D4}"/>
              </a:ext>
            </a:extLst>
          </p:cNvPr>
          <p:cNvSpPr>
            <a:spLocks noGrp="1"/>
          </p:cNvSpPr>
          <p:nvPr>
            <p:ph type="pic" sz="quarter" idx="10"/>
          </p:nvPr>
        </p:nvSpPr>
        <p:spPr>
          <a:xfrm>
            <a:off x="6188963" y="0"/>
            <a:ext cx="6003037" cy="6858000"/>
          </a:xfrm>
        </p:spPr>
        <p:txBody>
          <a:bodyPr/>
          <a:lstStyle/>
          <a:p>
            <a:endParaRPr lang="en-US"/>
          </a:p>
        </p:txBody>
      </p:sp>
      <p:sp>
        <p:nvSpPr>
          <p:cNvPr id="20" name="Text Placeholder 19">
            <a:extLst>
              <a:ext uri="{FF2B5EF4-FFF2-40B4-BE49-F238E27FC236}">
                <a16:creationId xmlns:a16="http://schemas.microsoft.com/office/drawing/2014/main" id="{5CB8611F-14EF-49B1-9717-B2D60D9B57F3}"/>
              </a:ext>
            </a:extLst>
          </p:cNvPr>
          <p:cNvSpPr>
            <a:spLocks noGrp="1"/>
          </p:cNvSpPr>
          <p:nvPr>
            <p:ph type="body" sz="quarter" idx="11"/>
          </p:nvPr>
        </p:nvSpPr>
        <p:spPr>
          <a:xfrm>
            <a:off x="588963" y="1828800"/>
            <a:ext cx="5011737" cy="1067985"/>
          </a:xfrm>
        </p:spPr>
        <p:txBody>
          <a:bodyPr/>
          <a:lstStyle>
            <a:lvl1pPr marL="0" indent="0">
              <a:spcBef>
                <a:spcPts val="1800"/>
              </a:spcBef>
              <a:buNone/>
              <a:defRPr sz="1600">
                <a:gradFill flip="none" rotWithShape="1">
                  <a:gsLst>
                    <a:gs pos="100000">
                      <a:schemeClr val="accent5"/>
                    </a:gs>
                    <a:gs pos="0">
                      <a:schemeClr val="accent1"/>
                    </a:gs>
                    <a:gs pos="50000">
                      <a:schemeClr val="accent6"/>
                    </a:gs>
                  </a:gsLst>
                  <a:lin ang="0" scaled="1"/>
                  <a:tileRect/>
                </a:gradFill>
                <a:latin typeface="+mj-lt"/>
              </a:defRPr>
            </a:lvl1pPr>
            <a:lvl2pPr marL="0" indent="0">
              <a:buNone/>
              <a:defRPr sz="1400">
                <a:solidFill>
                  <a:schemeClr val="tx1"/>
                </a:solidFill>
                <a:latin typeface="+mn-lt"/>
              </a:defRPr>
            </a:lvl2pPr>
            <a:lvl3pPr marL="457200" indent="0">
              <a:buNone/>
              <a:defRPr sz="1050">
                <a:solidFill>
                  <a:schemeClr val="tx1"/>
                </a:solidFill>
                <a:latin typeface="+mn-lt"/>
              </a:defRPr>
            </a:lvl3pPr>
            <a:lvl4pPr marL="661988" indent="0">
              <a:buNone/>
              <a:defRPr sz="1000">
                <a:solidFill>
                  <a:schemeClr val="tx1"/>
                </a:solidFill>
                <a:latin typeface="+mn-lt"/>
              </a:defRPr>
            </a:lvl4pPr>
            <a:lvl5pPr marL="855663" indent="0">
              <a:buNone/>
              <a:defRPr sz="10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F532A88C-E6B5-6BB8-3AC2-60AD100A8480}"/>
              </a:ext>
            </a:extLst>
          </p:cNvPr>
          <p:cNvSpPr>
            <a:spLocks noGrp="1"/>
          </p:cNvSpPr>
          <p:nvPr>
            <p:ph type="title"/>
          </p:nvPr>
        </p:nvSpPr>
        <p:spPr>
          <a:xfrm>
            <a:off x="588263" y="535816"/>
            <a:ext cx="5011737" cy="886397"/>
          </a:xfrm>
        </p:spPr>
        <p:txBody>
          <a:bodyPr/>
          <a:lstStyle>
            <a:lvl1pPr>
              <a:defRPr sz="3200"/>
            </a:lvl1pPr>
          </a:lstStyle>
          <a:p>
            <a:r>
              <a:rPr lang="en-US"/>
              <a:t>Click to edit Master title style</a:t>
            </a:r>
          </a:p>
        </p:txBody>
      </p:sp>
      <p:sp>
        <p:nvSpPr>
          <p:cNvPr id="12" name="Text Placeholder 11">
            <a:extLst>
              <a:ext uri="{FF2B5EF4-FFF2-40B4-BE49-F238E27FC236}">
                <a16:creationId xmlns:a16="http://schemas.microsoft.com/office/drawing/2014/main" id="{12B3B44E-CE7E-8CD9-4CBC-A3E910D10ACC}"/>
              </a:ext>
            </a:extLst>
          </p:cNvPr>
          <p:cNvSpPr>
            <a:spLocks noGrp="1"/>
          </p:cNvSpPr>
          <p:nvPr>
            <p:ph type="body" sz="quarter" idx="12"/>
          </p:nvPr>
        </p:nvSpPr>
        <p:spPr>
          <a:xfrm>
            <a:off x="7048500" y="4928603"/>
            <a:ext cx="4572000" cy="1339854"/>
          </a:xfrm>
        </p:spPr>
        <p:txBody>
          <a:bodyPr anchor="b"/>
          <a:lstStyle>
            <a:lvl1pPr marL="0" indent="0">
              <a:buNone/>
              <a:defRPr sz="1600">
                <a:solidFill>
                  <a:schemeClr val="accent1"/>
                </a:solidFill>
              </a:defRPr>
            </a:lvl1pPr>
            <a:lvl2pPr marL="0" indent="0" algn="r">
              <a:spcBef>
                <a:spcPts val="800"/>
              </a:spcBef>
              <a:buNone/>
              <a:defRPr sz="1400">
                <a:latin typeface="+mj-lt"/>
              </a:defRPr>
            </a:lvl2pPr>
            <a:lvl3pPr marL="0" indent="0" algn="r">
              <a:spcBef>
                <a:spcPts val="0"/>
              </a:spcBef>
              <a:buNone/>
              <a:defRPr sz="1400"/>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345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843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98610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73426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908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0559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6395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58912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56800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9916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5010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72589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62276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34398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60245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1630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114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1249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3848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32991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3478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7772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gradFill>
              <a:gsLst>
                <a:gs pos="0">
                  <a:schemeClr val="accent1"/>
                </a:gs>
                <a:gs pos="99000">
                  <a:schemeClr val="accent6"/>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6030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6614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2172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063085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02718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5537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823095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3727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tx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10314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6012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A0B997-D562-9588-4CA0-C9656ED60128}"/>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4" name="Text Placeholder 5">
            <a:extLst>
              <a:ext uri="{FF2B5EF4-FFF2-40B4-BE49-F238E27FC236}">
                <a16:creationId xmlns:a16="http://schemas.microsoft.com/office/drawing/2014/main" id="{F5B03367-5AF5-F23B-4BD6-0F04919A8212}"/>
              </a:ext>
            </a:extLst>
          </p:cNvPr>
          <p:cNvSpPr>
            <a:spLocks noGrp="1"/>
          </p:cNvSpPr>
          <p:nvPr>
            <p:ph type="body" sz="quarter" idx="14"/>
          </p:nvPr>
        </p:nvSpPr>
        <p:spPr>
          <a:xfrm>
            <a:off x="586740" y="1012786"/>
            <a:ext cx="11018519" cy="369332"/>
          </a:xfrm>
        </p:spPr>
        <p:txBody>
          <a:bodyPr/>
          <a:lstStyle>
            <a:lvl1pPr marL="0" indent="0">
              <a:buNone/>
              <a:defRPr sz="2400">
                <a:solidFill>
                  <a:schemeClr val="bg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316229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84739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950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470678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72964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49649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131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8198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48948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95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225319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4012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57612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7921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6404673" y="457199"/>
            <a:ext cx="5483543" cy="1285875"/>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303781" y="292100"/>
            <a:ext cx="5788152" cy="6272784"/>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6404674" y="2024062"/>
            <a:ext cx="5211763" cy="4540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6059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Screensho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EAE72D-B6DC-E337-BB8C-2F4BD6D5715F}"/>
              </a:ext>
            </a:extLst>
          </p:cNvPr>
          <p:cNvSpPr/>
          <p:nvPr userDrawn="1"/>
        </p:nvSpPr>
        <p:spPr bwMode="auto">
          <a:xfrm>
            <a:off x="303784" y="292100"/>
            <a:ext cx="4659086"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300133" y="457199"/>
            <a:ext cx="6588083" cy="660401"/>
          </a:xfrm>
        </p:spPr>
        <p:txBody>
          <a:bodyPr/>
          <a:lstStyle/>
          <a:p>
            <a:r>
              <a:rPr lang="en-US"/>
              <a:t>Click to edit Master title style</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6404674" y="1909726"/>
            <a:ext cx="5211763" cy="4540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15">
            <a:extLst>
              <a:ext uri="{FF2B5EF4-FFF2-40B4-BE49-F238E27FC236}">
                <a16:creationId xmlns:a16="http://schemas.microsoft.com/office/drawing/2014/main" id="{2FC9B1EA-2165-DB12-20C2-90F81ED061AE}"/>
              </a:ext>
            </a:extLst>
          </p:cNvPr>
          <p:cNvSpPr>
            <a:spLocks noGrp="1"/>
          </p:cNvSpPr>
          <p:nvPr>
            <p:ph type="pic" sz="quarter" idx="10" hasCustomPrompt="1"/>
          </p:nvPr>
        </p:nvSpPr>
        <p:spPr>
          <a:xfrm>
            <a:off x="575563"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8352504" sx="97781" sy="97781"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
        <p:nvSpPr>
          <p:cNvPr id="6" name="Text Placeholder 5">
            <a:extLst>
              <a:ext uri="{FF2B5EF4-FFF2-40B4-BE49-F238E27FC236}">
                <a16:creationId xmlns:a16="http://schemas.microsoft.com/office/drawing/2014/main" id="{9BA1B82D-9373-8328-D567-CB6B7A47A0BA}"/>
              </a:ext>
            </a:extLst>
          </p:cNvPr>
          <p:cNvSpPr>
            <a:spLocks noGrp="1"/>
          </p:cNvSpPr>
          <p:nvPr>
            <p:ph type="body" sz="quarter" idx="13"/>
          </p:nvPr>
        </p:nvSpPr>
        <p:spPr>
          <a:xfrm>
            <a:off x="5300133" y="1117599"/>
            <a:ext cx="6588083" cy="389467"/>
          </a:xfrm>
        </p:spPr>
        <p:txBody>
          <a:bodyPr/>
          <a:lstStyle>
            <a:lvl1pPr marL="0" indent="0">
              <a:buNone/>
              <a:defRPr sz="2400">
                <a:solidFill>
                  <a:schemeClr val="tx2"/>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19934935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100000">
                <a:srgbClr val="F4364C"/>
              </a:gs>
              <a:gs pos="0">
                <a:srgbClr val="8661C5"/>
              </a:gs>
            </a:gsLst>
            <a:lin ang="18900000" scaled="1"/>
          </a:gradFill>
        </p:spPr>
        <p:txBody>
          <a:bodyPr vert="horz" wrap="square" lIns="0" tIns="0" rIns="0" bIns="731520" rtlCol="0" anchor="ctr"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600" b="1" spc="0" baseline="0" err="1">
              <a:solidFill>
                <a:schemeClr val="bg1"/>
              </a:solidFill>
              <a:cs typeface="Segoe UI" panose="020B0502040204020203"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33541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199"/>
            <a:ext cx="4702928" cy="1186665"/>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6096000" y="292100"/>
            <a:ext cx="5788152" cy="6272213"/>
          </a:xfrm>
          <a:prstGeom prst="rect">
            <a:avLst/>
          </a:prstGeom>
          <a:gradFill>
            <a:gsLst>
              <a:gs pos="100000">
                <a:srgbClr val="F4364C"/>
              </a:gs>
              <a:gs pos="0">
                <a:srgbClr val="8661C5"/>
              </a:gs>
            </a:gsLst>
            <a:lin ang="18900000" scaled="1"/>
          </a:gradFill>
        </p:spPr>
        <p:txBody>
          <a:bodyPr vert="horz" wrap="square" lIns="0" tIns="0" rIns="0" bIns="731520" rtlCol="0" anchor="ctr"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600" b="1" spc="0" baseline="0" err="1">
              <a:solidFill>
                <a:schemeClr val="bg1"/>
              </a:solidFill>
              <a:cs typeface="Segoe UI" panose="020B0502040204020203" pitchFamily="34" charset="0"/>
            </a:endParaRP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819656"/>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70059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6457791" y="457199"/>
            <a:ext cx="4702928" cy="1186665"/>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307848" y="292100"/>
            <a:ext cx="5788152" cy="6272213"/>
          </a:xfrm>
          <a:prstGeom prst="rect">
            <a:avLst/>
          </a:prstGeom>
          <a:gradFill>
            <a:gsLst>
              <a:gs pos="100000">
                <a:srgbClr val="F4364C"/>
              </a:gs>
              <a:gs pos="0">
                <a:srgbClr val="8661C5"/>
              </a:gs>
            </a:gsLst>
            <a:lin ang="18900000" scaled="1"/>
          </a:gradFill>
        </p:spPr>
        <p:txBody>
          <a:bodyPr vert="horz" wrap="square" lIns="0" tIns="0" rIns="0" bIns="731520" rtlCol="0" anchor="ctr"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600" b="1" spc="0" baseline="0" err="1">
              <a:solidFill>
                <a:schemeClr val="bg1"/>
              </a:solidFill>
              <a:cs typeface="Segoe UI" panose="020B0502040204020203" pitchFamily="34" charset="0"/>
            </a:endParaRP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6453728" y="1819656"/>
            <a:ext cx="5211763" cy="4581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62354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199"/>
            <a:ext cx="4702928" cy="1186665"/>
          </a:xfrm>
        </p:spPr>
        <p:txBody>
          <a:bodyPr/>
          <a:lstStyle/>
          <a:p>
            <a:r>
              <a:rPr lang="en-US"/>
              <a:t>Click to edit Master title style</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819656"/>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737B7BD-4BE8-1AB8-9DD2-539AE4767839}"/>
              </a:ext>
            </a:extLst>
          </p:cNvPr>
          <p:cNvSpPr/>
          <p:nvPr userDrawn="1"/>
        </p:nvSpPr>
        <p:spPr bwMode="auto">
          <a:xfrm>
            <a:off x="5334000" y="0"/>
            <a:ext cx="6858000" cy="6858000"/>
          </a:xfrm>
          <a:prstGeom prst="rect">
            <a:avLst/>
          </a:prstGeom>
          <a:gradFill flip="none" rotWithShape="1">
            <a:gsLst>
              <a:gs pos="47706">
                <a:schemeClr val="accent1"/>
              </a:gs>
              <a:gs pos="100000">
                <a:schemeClr val="accent3"/>
              </a:gs>
              <a:gs pos="60000">
                <a:schemeClr val="accent1"/>
              </a:gs>
            </a:gsLst>
            <a:lin ang="18900000" scaled="1"/>
            <a:tileRect/>
          </a:gradFill>
        </p:spPr>
        <p:txBody>
          <a:bodyPr vert="horz" wrap="square" lIns="0" tIns="2377440" rIns="0" bIns="0" rtlCol="0" anchor="t"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1400" b="1" spc="0" baseline="0" err="1">
              <a:solidFill>
                <a:schemeClr val="bg1"/>
              </a:solidFill>
              <a:cs typeface="Segoe UI" panose="020B0502040204020203" pitchFamily="34" charset="0"/>
            </a:endParaRPr>
          </a:p>
        </p:txBody>
      </p:sp>
    </p:spTree>
    <p:extLst>
      <p:ext uri="{BB962C8B-B14F-4D97-AF65-F5344CB8AC3E}">
        <p14:creationId xmlns:p14="http://schemas.microsoft.com/office/powerpoint/2010/main" val="324700589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and drop your photo here or click or tap icon below to insert</a:t>
            </a:r>
          </a:p>
        </p:txBody>
      </p:sp>
    </p:spTree>
    <p:extLst>
      <p:ext uri="{BB962C8B-B14F-4D97-AF65-F5344CB8AC3E}">
        <p14:creationId xmlns:p14="http://schemas.microsoft.com/office/powerpoint/2010/main" val="1798174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slide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and drop your photo here or click or tap icon below to insert</a:t>
            </a:r>
          </a:p>
        </p:txBody>
      </p:sp>
    </p:spTree>
    <p:extLst>
      <p:ext uri="{BB962C8B-B14F-4D97-AF65-F5344CB8AC3E}">
        <p14:creationId xmlns:p14="http://schemas.microsoft.com/office/powerpoint/2010/main" val="86567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9656"/>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and drop your photo here or click or tap icon below to insert</a:t>
            </a:r>
          </a:p>
        </p:txBody>
      </p:sp>
    </p:spTree>
    <p:extLst>
      <p:ext uri="{BB962C8B-B14F-4D97-AF65-F5344CB8AC3E}">
        <p14:creationId xmlns:p14="http://schemas.microsoft.com/office/powerpoint/2010/main" val="99746785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800580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2263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488679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287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0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8414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71319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sub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8DC8E8"/>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71500" y="1067356"/>
            <a:ext cx="11049000" cy="369332"/>
          </a:xfrm>
        </p:spPr>
        <p:txBody>
          <a:bodyPr/>
          <a:lstStyle>
            <a:lvl1pPr marL="0" indent="0">
              <a:buNone/>
              <a:defRPr sz="2400" spc="-20" baseline="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51303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Only_Gra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pc="0"/>
            </a:lvl1pPr>
          </a:lstStyle>
          <a:p>
            <a:r>
              <a:rPr lang="en-US"/>
              <a:t>Click to edit Master title style</a:t>
            </a:r>
          </a:p>
        </p:txBody>
      </p:sp>
    </p:spTree>
    <p:extLst>
      <p:ext uri="{BB962C8B-B14F-4D97-AF65-F5344CB8AC3E}">
        <p14:creationId xmlns:p14="http://schemas.microsoft.com/office/powerpoint/2010/main" val="1608999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FFDF9"/>
        </a:solidFill>
        <a:effectLst/>
      </p:bgPr>
    </p:bg>
    <p:spTree>
      <p:nvGrpSpPr>
        <p:cNvPr id="1" name=""/>
        <p:cNvGrpSpPr/>
        <p:nvPr/>
      </p:nvGrpSpPr>
      <p:grpSpPr>
        <a:xfrm>
          <a:off x="0" y="0"/>
          <a:ext cx="0" cy="0"/>
          <a:chOff x="0" y="0"/>
          <a:chExt cx="0" cy="0"/>
        </a:xfrm>
      </p:grpSpPr>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a:stretch>
            <a:fillRect/>
          </a:stretch>
        </p:blipFill>
        <p:spPr>
          <a:xfrm>
            <a:off x="11123409" y="5814699"/>
            <a:ext cx="868680" cy="796908"/>
          </a:xfrm>
          <a:prstGeom prst="rect">
            <a:avLst/>
          </a:prstGeom>
        </p:spPr>
      </p:pic>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rPr>
              <a:t>Microsoft Fabric</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spTree>
    <p:extLst>
      <p:ext uri="{BB962C8B-B14F-4D97-AF65-F5344CB8AC3E}">
        <p14:creationId xmlns:p14="http://schemas.microsoft.com/office/powerpoint/2010/main" val="2984691535"/>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guide id="26" orient="horz" pos="924">
          <p15:clr>
            <a:srgbClr val="9FCC3B"/>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253076146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74717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1585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57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6343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80379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8273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6261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97839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3689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8251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1473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42119425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2.svg"/><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image" Target="../media/image2.svg"/><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image" Target="../media/image1.png"/><Relationship Id="rId2" Type="http://schemas.openxmlformats.org/officeDocument/2006/relationships/slideLayout" Target="../slideLayouts/slideLayout89.xml"/><Relationship Id="rId16" Type="http://schemas.openxmlformats.org/officeDocument/2006/relationships/theme" Target="../theme/theme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image" Target="../media/image2.svg"/><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image" Target="../media/image1.png"/><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theme" Target="../theme/theme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42" Type="http://schemas.openxmlformats.org/officeDocument/2006/relationships/slideLayout" Target="../slideLayouts/slideLayout189.xml"/><Relationship Id="rId47" Type="http://schemas.openxmlformats.org/officeDocument/2006/relationships/slideLayout" Target="../slideLayouts/slideLayout194.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49" Type="http://schemas.openxmlformats.org/officeDocument/2006/relationships/theme" Target="../theme/theme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4" Type="http://schemas.openxmlformats.org/officeDocument/2006/relationships/slideLayout" Target="../slideLayouts/slideLayout191.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43" Type="http://schemas.openxmlformats.org/officeDocument/2006/relationships/slideLayout" Target="../slideLayouts/slideLayout190.xml"/><Relationship Id="rId48" Type="http://schemas.openxmlformats.org/officeDocument/2006/relationships/slideLayout" Target="../slideLayouts/slideLayout195.xml"/><Relationship Id="rId8" Type="http://schemas.openxmlformats.org/officeDocument/2006/relationships/slideLayout" Target="../slideLayouts/slideLayout15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46" Type="http://schemas.openxmlformats.org/officeDocument/2006/relationships/slideLayout" Target="../slideLayouts/slideLayout193.xml"/><Relationship Id="rId20" Type="http://schemas.openxmlformats.org/officeDocument/2006/relationships/slideLayout" Target="../slideLayouts/slideLayout167.xml"/><Relationship Id="rId41" Type="http://schemas.openxmlformats.org/officeDocument/2006/relationships/slideLayout" Target="../slideLayouts/slideLayout188.xml"/><Relationship Id="rId1" Type="http://schemas.openxmlformats.org/officeDocument/2006/relationships/slideLayout" Target="../slideLayouts/slideLayout148.xml"/><Relationship Id="rId6" Type="http://schemas.openxmlformats.org/officeDocument/2006/relationships/slideLayout" Target="../slideLayouts/slideLayout1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theme" Target="../theme/theme6.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image" Target="../media/image2.sv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image" Target="../media/image1.png"/><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586616"/>
            <a:ext cx="11018520" cy="4985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9">
            <a:extLst>
              <a:ext uri="{96DAC541-7B7A-43D3-8B79-37D633B846F1}">
                <asvg:svgBlip xmlns:asvg="http://schemas.microsoft.com/office/drawing/2016/SVG/main" r:embed="rId9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5521383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Lst>
  <p:transition>
    <p:fade/>
  </p:transition>
  <p:hf sldNum="0" hdr="0" ftr="0" dt="0"/>
  <p:txStyles>
    <p:titleStyle>
      <a:lvl1pPr algn="l" defTabSz="932742" rtl="0" eaLnBrk="1" latinLnBrk="0" hangingPunct="1">
        <a:lnSpc>
          <a:spcPct val="9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749101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4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4872390"/>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2E3252"/>
            </a:gs>
            <a:gs pos="2000">
              <a:srgbClr val="2E3252"/>
            </a:gs>
            <a:gs pos="100000">
              <a:srgbClr val="161828"/>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837141"/>
          </a:xfrm>
          <a:prstGeom prst="rect">
            <a:avLst/>
          </a:prstGeom>
          <a:noFill/>
          <a:ln>
            <a:noFill/>
          </a:ln>
        </p:spPr>
        <p:txBody>
          <a:bodyPr spcFirstLastPara="1" wrap="square" lIns="0" tIns="0" rIns="0" bIns="0" anchor="ctr" anchorCtr="0">
            <a:noAutofit/>
          </a:bodyPr>
          <a:lstStyle/>
          <a:p>
            <a:pPr marR="0" lvl="0">
              <a:spcBef>
                <a:spcPts val="0"/>
              </a:spcBef>
              <a:spcAft>
                <a:spcPts val="0"/>
              </a:spcAft>
              <a:buClr>
                <a:schemeClr val="lt1"/>
              </a:buClr>
              <a:buSzPts val="3400"/>
              <a:buFont typeface="Helvetica Neue"/>
            </a:pPr>
            <a:r>
              <a:rPr lang="en-US"/>
              <a:t>Click to edit Master title style</a:t>
            </a:r>
          </a:p>
        </p:txBody>
      </p:sp>
      <p:sp>
        <p:nvSpPr>
          <p:cNvPr id="3" name="Text Placeholder 2"/>
          <p:cNvSpPr>
            <a:spLocks noGrp="1"/>
          </p:cNvSpPr>
          <p:nvPr>
            <p:ph type="body" idx="1"/>
          </p:nvPr>
        </p:nvSpPr>
        <p:spPr>
          <a:xfrm>
            <a:off x="838200" y="1444625"/>
            <a:ext cx="10515600" cy="43513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4080850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Lst>
  <p:txStyles>
    <p:titleStyle>
      <a:lvl1pPr algn="l" defTabSz="914377" rtl="0" eaLnBrk="1" latinLnBrk="0" hangingPunct="1">
        <a:lnSpc>
          <a:spcPct val="90000"/>
        </a:lnSpc>
        <a:spcBef>
          <a:spcPct val="0"/>
        </a:spcBef>
        <a:buNone/>
        <a:defRPr lang="en-US" sz="4400" b="1" i="0" u="none" strike="noStrike" kern="1200" cap="none" dirty="0">
          <a:solidFill>
            <a:schemeClr val="lt1"/>
          </a:solidFill>
          <a:latin typeface="+mn-lt"/>
          <a:ea typeface="+mj-ea"/>
          <a:cs typeface="+mj-cs"/>
          <a:sym typeface="Arial"/>
        </a:defRPr>
      </a:lvl1pPr>
    </p:titleStyle>
    <p:bodyStyle>
      <a:lvl1pPr marL="253994" indent="-253994" algn="l" defTabSz="914377" rtl="0" eaLnBrk="1" latinLnBrk="0" hangingPunct="1">
        <a:lnSpc>
          <a:spcPct val="100000"/>
        </a:lnSpc>
        <a:spcBef>
          <a:spcPts val="800"/>
        </a:spcBef>
        <a:buFont typeface="Arial" panose="020B0604020202020204" pitchFamily="34" charset="0"/>
        <a:buChar char="•"/>
        <a:defRPr sz="2400" kern="1200">
          <a:solidFill>
            <a:schemeClr val="bg1"/>
          </a:solidFill>
          <a:latin typeface="+mn-lt"/>
          <a:ea typeface="+mn-ea"/>
          <a:cs typeface="+mn-cs"/>
        </a:defRPr>
      </a:lvl1pPr>
      <a:lvl2pPr marL="759865" indent="-302676" algn="l" defTabSz="914377" rtl="0" eaLnBrk="1" latinLnBrk="0" hangingPunct="1">
        <a:lnSpc>
          <a:spcPct val="100000"/>
        </a:lnSpc>
        <a:spcBef>
          <a:spcPts val="800"/>
        </a:spcBef>
        <a:buFont typeface="Helvetica" panose="020B0604020202030204" pitchFamily="34" charset="0"/>
        <a:buChar char="–"/>
        <a:defRPr sz="2000" kern="1200">
          <a:solidFill>
            <a:schemeClr val="bg1"/>
          </a:solidFill>
          <a:latin typeface="+mn-lt"/>
          <a:ea typeface="+mn-ea"/>
          <a:cs typeface="+mn-cs"/>
        </a:defRPr>
      </a:lvl2pPr>
      <a:lvl3pPr marL="1227636" indent="-313259" algn="l" defTabSz="914377" rtl="0" eaLnBrk="1" latinLnBrk="0" hangingPunct="1">
        <a:lnSpc>
          <a:spcPct val="100000"/>
        </a:lnSpc>
        <a:spcBef>
          <a:spcPts val="800"/>
        </a:spcBef>
        <a:buFont typeface="Courier New" panose="02070309020205020404" pitchFamily="49" charset="0"/>
        <a:buChar char="o"/>
        <a:defRPr sz="2000" kern="1200">
          <a:solidFill>
            <a:schemeClr val="bg1"/>
          </a:solidFill>
          <a:latin typeface="+mn-lt"/>
          <a:ea typeface="+mn-ea"/>
          <a:cs typeface="+mn-cs"/>
        </a:defRPr>
      </a:lvl3pPr>
      <a:lvl4pPr marL="1640376" indent="-241294" algn="l" defTabSz="914377" rtl="0" eaLnBrk="1" latinLnBrk="0" hangingPunct="1">
        <a:lnSpc>
          <a:spcPct val="100000"/>
        </a:lnSpc>
        <a:spcBef>
          <a:spcPts val="800"/>
        </a:spcBef>
        <a:buFont typeface="Wingdings" panose="05000000000000000000" pitchFamily="2" charset="2"/>
        <a:buChar char="§"/>
        <a:defRPr sz="18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12">
          <p15:clr>
            <a:srgbClr val="F26B43"/>
          </p15:clr>
        </p15:guide>
        <p15:guide id="3" pos="7167">
          <p15:clr>
            <a:srgbClr val="F26B43"/>
          </p15:clr>
        </p15:guide>
        <p15:guide id="4" orient="horz" pos="384">
          <p15:clr>
            <a:srgbClr val="F26B43"/>
          </p15:clr>
        </p15:guide>
        <p15:guide id="5" orient="horz" pos="3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750094"/>
            <a:ext cx="10515600" cy="1060704"/>
          </a:xfrm>
          <a:prstGeom prst="rect">
            <a:avLst/>
          </a:prstGeom>
        </p:spPr>
        <p:txBody>
          <a:bodyPr vert="horz" lIns="0" tIns="0" rIns="0" bIns="0" rtlCol="0" anchor="b">
            <a:noAutofit/>
          </a:bodyPr>
          <a:lstStyle/>
          <a:p>
            <a:r>
              <a:rPr lang="en-US"/>
              <a:t>Donec </a:t>
            </a:r>
            <a:r>
              <a:rPr lang="en-US" err="1"/>
              <a:t>ullamcorper</a:t>
            </a:r>
            <a:r>
              <a:rPr lang="en-US"/>
              <a:t> </a:t>
            </a:r>
            <a:r>
              <a:rPr lang="en-US" err="1"/>
              <a:t>nulla</a:t>
            </a:r>
            <a:r>
              <a:rPr lang="en-US"/>
              <a:t> non </a:t>
            </a:r>
            <a:r>
              <a:rPr lang="en-US" err="1"/>
              <a:t>metus</a:t>
            </a:r>
            <a:r>
              <a:rPr lang="en-US"/>
              <a:t> auctor </a:t>
            </a:r>
            <a:r>
              <a:rPr lang="en-US" err="1"/>
              <a:t>fringilla</a:t>
            </a:r>
            <a:r>
              <a:rPr lang="en-US"/>
              <a:t>.</a:t>
            </a:r>
          </a:p>
        </p:txBody>
      </p:sp>
      <p:sp>
        <p:nvSpPr>
          <p:cNvPr id="3" name="Text Placeholder 2"/>
          <p:cNvSpPr>
            <a:spLocks noGrp="1"/>
          </p:cNvSpPr>
          <p:nvPr>
            <p:ph type="body" idx="1"/>
          </p:nvPr>
        </p:nvSpPr>
        <p:spPr>
          <a:xfrm>
            <a:off x="723900" y="2000250"/>
            <a:ext cx="10515600" cy="42291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866880" y="6585561"/>
            <a:ext cx="372620" cy="153629"/>
          </a:xfrm>
          <a:prstGeom prst="rect">
            <a:avLst/>
          </a:prstGeom>
          <a:noFill/>
          <a:effectLst/>
        </p:spPr>
        <p:txBody>
          <a:bodyPr vert="horz" lIns="182880" tIns="0" rIns="0" bIns="0" rtlCol="0" anchor="t"/>
          <a:lstStyle>
            <a:lvl1pPr algn="l">
              <a:defRPr sz="900" b="0" i="0">
                <a:solidFill>
                  <a:schemeClr val="tx1"/>
                </a:solidFill>
                <a:latin typeface="Segoe UI Light" panose="020B0502040204020203" pitchFamily="34" charset="0"/>
                <a:cs typeface="Segoe UI Light" panose="020B0502040204020203" pitchFamily="34" charset="0"/>
              </a:defRPr>
            </a:lvl1pPr>
          </a:lstStyle>
          <a:p>
            <a:fld id="{9406BE13-FF2C-3A41-A53B-D6BC2DDA0AE5}" type="slidenum">
              <a:rPr lang="en-US" smtClean="0"/>
              <a:pPr/>
              <a:t>‹#›</a:t>
            </a:fld>
            <a:endParaRPr lang="en-US"/>
          </a:p>
        </p:txBody>
      </p:sp>
      <p:sp>
        <p:nvSpPr>
          <p:cNvPr id="34" name="Date Placeholder 33">
            <a:extLst>
              <a:ext uri="{FF2B5EF4-FFF2-40B4-BE49-F238E27FC236}">
                <a16:creationId xmlns:a16="http://schemas.microsoft.com/office/drawing/2014/main" id="{B5A96CE3-2088-61D4-5DDC-9C1AE01106EF}"/>
              </a:ext>
            </a:extLst>
          </p:cNvPr>
          <p:cNvSpPr>
            <a:spLocks noGrp="1"/>
          </p:cNvSpPr>
          <p:nvPr>
            <p:ph type="dt" sz="half" idx="2"/>
          </p:nvPr>
        </p:nvSpPr>
        <p:spPr>
          <a:xfrm>
            <a:off x="9716770" y="6585561"/>
            <a:ext cx="1179830" cy="153629"/>
          </a:xfrm>
          <a:prstGeom prst="rect">
            <a:avLst/>
          </a:prstGeom>
          <a:gradFill flip="none" rotWithShape="1">
            <a:gsLst>
              <a:gs pos="99000">
                <a:schemeClr val="bg1">
                  <a:lumMod val="95000"/>
                  <a:alpha val="0"/>
                </a:schemeClr>
              </a:gs>
              <a:gs pos="100000">
                <a:schemeClr val="bg1">
                  <a:lumMod val="95000"/>
                </a:schemeClr>
              </a:gs>
            </a:gsLst>
            <a:lin ang="0" scaled="0"/>
            <a:tileRect/>
          </a:gradFill>
          <a:ln>
            <a:noFill/>
          </a:ln>
          <a:effectLst>
            <a:outerShdw dist="368300" sx="69000" sy="69000" algn="l" rotWithShape="0">
              <a:schemeClr val="bg1">
                <a:lumMod val="50000"/>
              </a:schemeClr>
            </a:outerShdw>
          </a:effectLst>
        </p:spPr>
        <p:txBody>
          <a:bodyPr vert="horz" lIns="0" tIns="0" rIns="137160" bIns="0" rtlCol="0" anchor="t"/>
          <a:lstStyle>
            <a:lvl1pPr algn="r">
              <a:defRPr sz="900" b="0" i="0">
                <a:solidFill>
                  <a:schemeClr val="tx1"/>
                </a:solidFill>
                <a:latin typeface="Segoe UI Light" panose="020B0502040204020203" pitchFamily="34" charset="0"/>
                <a:cs typeface="Segoe UI Light" panose="020B0502040204020203" pitchFamily="34" charset="0"/>
              </a:defRPr>
            </a:lvl1pPr>
          </a:lstStyle>
          <a:p>
            <a:r>
              <a:rPr lang="en-US"/>
              <a:t>Microsoft confidential</a:t>
            </a:r>
          </a:p>
        </p:txBody>
      </p:sp>
      <p:sp>
        <p:nvSpPr>
          <p:cNvPr id="5" name="Footer Placeholder 4"/>
          <p:cNvSpPr>
            <a:spLocks noGrp="1"/>
          </p:cNvSpPr>
          <p:nvPr>
            <p:ph type="ftr" sz="quarter" idx="3"/>
          </p:nvPr>
        </p:nvSpPr>
        <p:spPr>
          <a:xfrm>
            <a:off x="666750" y="6585561"/>
            <a:ext cx="2628900" cy="153630"/>
          </a:xfrm>
          <a:prstGeom prst="rect">
            <a:avLst/>
          </a:prstGeom>
          <a:noFill/>
          <a:effectLst/>
        </p:spPr>
        <p:txBody>
          <a:bodyPr vert="horz" lIns="0" tIns="0" rIns="182880" bIns="0" rtlCol="0" anchor="t"/>
          <a:lstStyle>
            <a:lvl1pPr algn="l">
              <a:defRPr sz="900" b="0" i="0">
                <a:solidFill>
                  <a:schemeClr val="tx1"/>
                </a:solidFill>
                <a:latin typeface="Segoe UI Light" panose="020B0502040204020203" pitchFamily="34" charset="0"/>
                <a:cs typeface="Segoe UI Light" panose="020B0502040204020203" pitchFamily="34" charset="0"/>
              </a:defRPr>
            </a:lvl1pPr>
          </a:lstStyle>
          <a:p>
            <a:r>
              <a:rPr lang="en-US"/>
              <a:t>Creating a scalable conversational UX</a:t>
            </a:r>
          </a:p>
        </p:txBody>
      </p:sp>
    </p:spTree>
    <p:extLst>
      <p:ext uri="{BB962C8B-B14F-4D97-AF65-F5344CB8AC3E}">
        <p14:creationId xmlns:p14="http://schemas.microsoft.com/office/powerpoint/2010/main" val="4159427067"/>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3907" r:id="rId37"/>
    <p:sldLayoutId id="2147483908" r:id="rId38"/>
    <p:sldLayoutId id="2147483909" r:id="rId39"/>
    <p:sldLayoutId id="2147483910" r:id="rId40"/>
    <p:sldLayoutId id="2147483911" r:id="rId41"/>
    <p:sldLayoutId id="2147483912" r:id="rId42"/>
    <p:sldLayoutId id="2147483913" r:id="rId43"/>
    <p:sldLayoutId id="2147483914" r:id="rId44"/>
    <p:sldLayoutId id="2147483915" r:id="rId45"/>
    <p:sldLayoutId id="2147483916" r:id="rId46"/>
    <p:sldLayoutId id="2147483917" r:id="rId47"/>
    <p:sldLayoutId id="2147483918"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1200"/>
        </a:spcAft>
        <a:buFont typeface="Wingdings" pitchFamily="2" charset="2"/>
        <a:buChar char="§"/>
        <a:defRPr sz="2000" kern="1200">
          <a:solidFill>
            <a:schemeClr val="tx1"/>
          </a:solidFill>
          <a:latin typeface="+mn-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
          <p15:clr>
            <a:srgbClr val="F26B43"/>
          </p15:clr>
        </p15:guide>
        <p15:guide id="2" pos="456">
          <p15:clr>
            <a:srgbClr val="F26B43"/>
          </p15:clr>
        </p15:guide>
        <p15:guide id="4" pos="7368">
          <p15:clr>
            <a:srgbClr val="F26B43"/>
          </p15:clr>
        </p15:guide>
        <p15:guide id="7" orient="horz" pos="399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71968229"/>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83" r:id="rId16"/>
    <p:sldLayoutId id="2147484129"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svg"/><Relationship Id="rId2" Type="http://schemas.openxmlformats.org/officeDocument/2006/relationships/notesSlide" Target="../notesSlides/notesSlide1.xml"/><Relationship Id="rId1" Type="http://schemas.openxmlformats.org/officeDocument/2006/relationships/slideLayout" Target="../slideLayouts/slideLayout144.xml"/><Relationship Id="rId6" Type="http://schemas.openxmlformats.org/officeDocument/2006/relationships/image" Target="../media/image78.png"/><Relationship Id="rId5" Type="http://schemas.microsoft.com/office/2007/relationships/hdphoto" Target="../media/hdphoto1.wdp"/><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145.xml"/></Relationships>
</file>

<file path=ppt/slides/_rels/slide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B9D03-D325-EFF7-1FE9-FF96F1C59276}"/>
            </a:ext>
          </a:extLst>
        </p:cNvPr>
        <p:cNvGrpSpPr/>
        <p:nvPr/>
      </p:nvGrpSpPr>
      <p:grpSpPr>
        <a:xfrm>
          <a:off x="0" y="0"/>
          <a:ext cx="0" cy="0"/>
          <a:chOff x="0" y="0"/>
          <a:chExt cx="0" cy="0"/>
        </a:xfrm>
      </p:grpSpPr>
      <p:sp>
        <p:nvSpPr>
          <p:cNvPr id="27" name="Title 2">
            <a:extLst>
              <a:ext uri="{FF2B5EF4-FFF2-40B4-BE49-F238E27FC236}">
                <a16:creationId xmlns:a16="http://schemas.microsoft.com/office/drawing/2014/main" id="{27BBDCFB-5259-431A-9B4B-86FF87A4644F}"/>
              </a:ext>
            </a:extLst>
          </p:cNvPr>
          <p:cNvSpPr>
            <a:spLocks noGrp="1"/>
          </p:cNvSpPr>
          <p:nvPr>
            <p:ph type="title"/>
          </p:nvPr>
        </p:nvSpPr>
        <p:spPr>
          <a:xfrm>
            <a:off x="812800" y="365127"/>
            <a:ext cx="10566400" cy="837141"/>
          </a:xfrm>
        </p:spPr>
        <p:txBody>
          <a:bodyPr/>
          <a:lstStyle/>
          <a:p>
            <a:r>
              <a:rPr lang="en-US" dirty="0"/>
              <a:t>Agentic DevOps </a:t>
            </a:r>
          </a:p>
        </p:txBody>
      </p:sp>
      <p:sp>
        <p:nvSpPr>
          <p:cNvPr id="31" name="TextBox 30">
            <a:extLst>
              <a:ext uri="{FF2B5EF4-FFF2-40B4-BE49-F238E27FC236}">
                <a16:creationId xmlns:a16="http://schemas.microsoft.com/office/drawing/2014/main" id="{23296C2E-4A28-48CC-53D8-9085D4FDD153}"/>
              </a:ext>
            </a:extLst>
          </p:cNvPr>
          <p:cNvSpPr txBox="1"/>
          <p:nvPr/>
        </p:nvSpPr>
        <p:spPr>
          <a:xfrm>
            <a:off x="812799" y="1204162"/>
            <a:ext cx="10728037" cy="830997"/>
          </a:xfrm>
          <a:prstGeom prst="rect">
            <a:avLst/>
          </a:prstGeom>
          <a:noFill/>
        </p:spPr>
        <p:txBody>
          <a:bodyPr wrap="squar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C03BC4">
                        <a:lumMod val="50000"/>
                        <a:lumOff val="50000"/>
                      </a:srgbClr>
                    </a:gs>
                    <a:gs pos="76000">
                      <a:srgbClr val="0078D4">
                        <a:lumMod val="50000"/>
                        <a:lumOff val="50000"/>
                      </a:srgbClr>
                    </a:gs>
                  </a:gsLst>
                  <a:lin ang="12600000" scaled="0"/>
                </a:gradFill>
                <a:effectLst/>
                <a:uLnTx/>
                <a:uFillTx/>
                <a:latin typeface="Helvetica"/>
                <a:ea typeface="+mn-ea"/>
                <a:cs typeface="+mn-cs"/>
              </a:rPr>
              <a:t>AI-powered agents operating as a member of your dev team, automating, optimizing, and accelerating every stage of the software lifecycle.</a:t>
            </a:r>
          </a:p>
        </p:txBody>
      </p:sp>
      <p:sp>
        <p:nvSpPr>
          <p:cNvPr id="142" name="Rounded Rectangle 6">
            <a:extLst>
              <a:ext uri="{FF2B5EF4-FFF2-40B4-BE49-F238E27FC236}">
                <a16:creationId xmlns:a16="http://schemas.microsoft.com/office/drawing/2014/main" id="{D22B386F-F11B-FCD3-0752-0D4D5BF4C669}"/>
              </a:ext>
              <a:ext uri="{C183D7F6-B498-43B3-948B-1728B52AA6E4}">
                <adec:decorative xmlns:adec="http://schemas.microsoft.com/office/drawing/2017/decorative" val="1"/>
              </a:ext>
            </a:extLst>
          </p:cNvPr>
          <p:cNvSpPr/>
          <p:nvPr/>
        </p:nvSpPr>
        <p:spPr>
          <a:xfrm>
            <a:off x="1296131" y="2363332"/>
            <a:ext cx="9599738" cy="3456897"/>
          </a:xfrm>
          <a:prstGeom prst="roundRect">
            <a:avLst>
              <a:gd name="adj" fmla="val 8710"/>
            </a:avLst>
          </a:prstGeom>
          <a:solidFill>
            <a:schemeClr val="accent4">
              <a:lumMod val="50000"/>
              <a:alpha val="2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16000" r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endParaRPr>
          </a:p>
        </p:txBody>
      </p:sp>
      <p:sp>
        <p:nvSpPr>
          <p:cNvPr id="105" name="Rectangle: Rounded Corners 10">
            <a:extLst>
              <a:ext uri="{FF2B5EF4-FFF2-40B4-BE49-F238E27FC236}">
                <a16:creationId xmlns:a16="http://schemas.microsoft.com/office/drawing/2014/main" id="{DA5C700C-BBE1-B4BE-D565-48FD497A286E}"/>
              </a:ext>
              <a:ext uri="{C183D7F6-B498-43B3-948B-1728B52AA6E4}">
                <adec:decorative xmlns:adec="http://schemas.microsoft.com/office/drawing/2017/decorative" val="1"/>
              </a:ext>
            </a:extLst>
          </p:cNvPr>
          <p:cNvSpPr/>
          <p:nvPr/>
        </p:nvSpPr>
        <p:spPr bwMode="auto">
          <a:xfrm>
            <a:off x="8902592" y="2584843"/>
            <a:ext cx="1803320" cy="3068995"/>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91F2C"/>
              </a:solidFill>
              <a:latin typeface="Segoe UI"/>
              <a:cs typeface="Segoe UI" pitchFamily="34" charset="0"/>
            </a:endParaRPr>
          </a:p>
        </p:txBody>
      </p:sp>
      <p:sp>
        <p:nvSpPr>
          <p:cNvPr id="106" name="Oval 105">
            <a:extLst>
              <a:ext uri="{FF2B5EF4-FFF2-40B4-BE49-F238E27FC236}">
                <a16:creationId xmlns:a16="http://schemas.microsoft.com/office/drawing/2014/main" id="{C237362D-D34B-AF61-AC81-758AE60C1F6B}"/>
              </a:ext>
              <a:ext uri="{C183D7F6-B498-43B3-948B-1728B52AA6E4}">
                <adec:decorative xmlns:adec="http://schemas.microsoft.com/office/drawing/2017/decorative" val="1"/>
              </a:ext>
            </a:extLst>
          </p:cNvPr>
          <p:cNvSpPr>
            <a:spLocks noChangeAspect="1"/>
          </p:cNvSpPr>
          <p:nvPr/>
        </p:nvSpPr>
        <p:spPr bwMode="auto">
          <a:xfrm>
            <a:off x="9408357" y="2161932"/>
            <a:ext cx="822960" cy="8229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defTabSz="912971" eaLnBrk="1" fontAlgn="auto" latinLnBrk="0" hangingPunct="1">
              <a:lnSpc>
                <a:spcPct val="100000"/>
              </a:lnSpc>
              <a:spcBef>
                <a:spcPts val="0"/>
              </a:spcBef>
              <a:spcAft>
                <a:spcPts val="0"/>
              </a:spcAft>
              <a:buClrTx/>
              <a:buSzTx/>
              <a:buFontTx/>
              <a:buNone/>
              <a:tabLst/>
              <a:defRPr/>
            </a:pPr>
            <a:endParaRPr kumimoji="0" lang="en-US" sz="699" b="0" i="0" u="none" strike="noStrike" kern="0" cap="none" spc="0" normalizeH="0" baseline="0" noProof="0">
              <a:ln>
                <a:noFill/>
              </a:ln>
              <a:solidFill>
                <a:srgbClr val="FFFFFF"/>
              </a:solidFill>
              <a:effectLst/>
              <a:uLnTx/>
              <a:uFillTx/>
              <a:latin typeface="Segoe UI Semibold"/>
            </a:endParaRPr>
          </a:p>
        </p:txBody>
      </p:sp>
      <p:pic>
        <p:nvPicPr>
          <p:cNvPr id="108" name="Picture 2">
            <a:extLst>
              <a:ext uri="{FF2B5EF4-FFF2-40B4-BE49-F238E27FC236}">
                <a16:creationId xmlns:a16="http://schemas.microsoft.com/office/drawing/2014/main" id="{8F785EA3-F6DC-6B94-B844-728FE19457E1}"/>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2" r="11442"/>
          <a:stretch/>
        </p:blipFill>
        <p:spPr bwMode="auto">
          <a:xfrm>
            <a:off x="9502521" y="2339559"/>
            <a:ext cx="634632" cy="4636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9" name="Rectangle: Rounded Corners 118">
            <a:extLst>
              <a:ext uri="{FF2B5EF4-FFF2-40B4-BE49-F238E27FC236}">
                <a16:creationId xmlns:a16="http://schemas.microsoft.com/office/drawing/2014/main" id="{3060EAEA-637D-F005-70F3-43C434996991}"/>
              </a:ext>
              <a:ext uri="{C183D7F6-B498-43B3-948B-1728B52AA6E4}">
                <adec:decorative xmlns:adec="http://schemas.microsoft.com/office/drawing/2017/decorative" val="1"/>
              </a:ext>
            </a:extLst>
          </p:cNvPr>
          <p:cNvSpPr/>
          <p:nvPr/>
        </p:nvSpPr>
        <p:spPr bwMode="auto">
          <a:xfrm>
            <a:off x="1498071" y="2560518"/>
            <a:ext cx="1803320" cy="3066474"/>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20" name="TextBox 119">
            <a:extLst>
              <a:ext uri="{FF2B5EF4-FFF2-40B4-BE49-F238E27FC236}">
                <a16:creationId xmlns:a16="http://schemas.microsoft.com/office/drawing/2014/main" id="{FD104585-64A0-F89A-3FDB-00C2F79B735A}"/>
              </a:ext>
            </a:extLst>
          </p:cNvPr>
          <p:cNvSpPr txBox="1"/>
          <p:nvPr/>
        </p:nvSpPr>
        <p:spPr>
          <a:xfrm>
            <a:off x="1533708" y="3126853"/>
            <a:ext cx="1732046" cy="276999"/>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R="0" lvl="0" indent="0" fontAlgn="base">
              <a:lnSpc>
                <a:spcPct val="100000"/>
              </a:lnSpc>
              <a:spcBef>
                <a:spcPct val="0"/>
              </a:spcBef>
              <a:spcAft>
                <a:spcPct val="0"/>
              </a:spcAft>
              <a:buClrTx/>
              <a:buSzTx/>
              <a:buFontTx/>
              <a:buNone/>
              <a:tabLst/>
              <a:defRPr/>
            </a:pPr>
            <a:r>
              <a:rPr lang="en-US" sz="1800" dirty="0">
                <a:latin typeface="Segoe UI Semibold"/>
              </a:rPr>
              <a:t>GitHub Models</a:t>
            </a:r>
          </a:p>
        </p:txBody>
      </p:sp>
      <p:sp>
        <p:nvSpPr>
          <p:cNvPr id="123" name="TextBox 122">
            <a:extLst>
              <a:ext uri="{FF2B5EF4-FFF2-40B4-BE49-F238E27FC236}">
                <a16:creationId xmlns:a16="http://schemas.microsoft.com/office/drawing/2014/main" id="{9206B2AE-13AA-A619-9F08-0988DC2046C0}"/>
              </a:ext>
            </a:extLst>
          </p:cNvPr>
          <p:cNvSpPr txBox="1"/>
          <p:nvPr/>
        </p:nvSpPr>
        <p:spPr>
          <a:xfrm>
            <a:off x="1585851" y="3502727"/>
            <a:ext cx="1627762" cy="150810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Every developer can be an AI developer with full model accessibility and fine-tuning in GitHub to speed up app development. </a:t>
            </a:r>
            <a:endPar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24" name="TextBox 123">
            <a:extLst>
              <a:ext uri="{FF2B5EF4-FFF2-40B4-BE49-F238E27FC236}">
                <a16:creationId xmlns:a16="http://schemas.microsoft.com/office/drawing/2014/main" id="{C4E2CB0C-5B6E-3EBE-B232-F0AE37B5F7D8}"/>
              </a:ext>
            </a:extLst>
          </p:cNvPr>
          <p:cNvSpPr txBox="1"/>
          <p:nvPr/>
        </p:nvSpPr>
        <p:spPr>
          <a:xfrm>
            <a:off x="1571312" y="5399615"/>
            <a:ext cx="1656839"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accent5">
                    <a:lumMod val="20000"/>
                    <a:lumOff val="80000"/>
                  </a:schemeClr>
                </a:solidFill>
                <a:effectLst/>
                <a:uLnTx/>
                <a:uFillTx/>
              </a:rPr>
              <a:t>//Build - Public Preview</a:t>
            </a:r>
            <a:r>
              <a:rPr kumimoji="0" lang="en-US" sz="1200" b="0" i="0" u="none" strike="noStrike" kern="0" cap="none" spc="0" normalizeH="0" baseline="0" noProof="0">
                <a:ln>
                  <a:noFill/>
                </a:ln>
                <a:solidFill>
                  <a:schemeClr val="accent5">
                    <a:lumMod val="20000"/>
                    <a:lumOff val="80000"/>
                  </a:schemeClr>
                </a:solidFill>
                <a:effectLst/>
                <a:uLnTx/>
                <a:uFillTx/>
              </a:rPr>
              <a:t> </a:t>
            </a:r>
            <a:endParaRPr kumimoji="0" lang="en-US" sz="1100" b="0" i="0" u="none" strike="noStrike" kern="0" cap="none" spc="0" normalizeH="0" baseline="0" noProof="0">
              <a:ln>
                <a:noFill/>
              </a:ln>
              <a:solidFill>
                <a:schemeClr val="accent5">
                  <a:lumMod val="20000"/>
                  <a:lumOff val="80000"/>
                </a:schemeClr>
              </a:solidFill>
              <a:effectLst/>
              <a:uLnTx/>
              <a:uFillTx/>
              <a:latin typeface="Segoe UI"/>
            </a:endParaRPr>
          </a:p>
        </p:txBody>
      </p:sp>
      <p:sp>
        <p:nvSpPr>
          <p:cNvPr id="121" name="Oval 120">
            <a:extLst>
              <a:ext uri="{FF2B5EF4-FFF2-40B4-BE49-F238E27FC236}">
                <a16:creationId xmlns:a16="http://schemas.microsoft.com/office/drawing/2014/main" id="{2719CF86-D9D3-C9AE-3B4F-17026AC83A73}"/>
              </a:ext>
              <a:ext uri="{C183D7F6-B498-43B3-948B-1728B52AA6E4}">
                <adec:decorative xmlns:adec="http://schemas.microsoft.com/office/drawing/2017/decorative" val="1"/>
              </a:ext>
            </a:extLst>
          </p:cNvPr>
          <p:cNvSpPr>
            <a:spLocks noChangeAspect="1"/>
          </p:cNvSpPr>
          <p:nvPr/>
        </p:nvSpPr>
        <p:spPr bwMode="auto">
          <a:xfrm>
            <a:off x="1988251" y="2155483"/>
            <a:ext cx="822960" cy="8229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defTabSz="912971" eaLnBrk="1" fontAlgn="auto" latinLnBrk="0" hangingPunct="1">
              <a:lnSpc>
                <a:spcPct val="100000"/>
              </a:lnSpc>
              <a:spcBef>
                <a:spcPts val="0"/>
              </a:spcBef>
              <a:spcAft>
                <a:spcPts val="0"/>
              </a:spcAft>
              <a:buClrTx/>
              <a:buSzTx/>
              <a:buFontTx/>
              <a:buNone/>
              <a:tabLst/>
              <a:defRPr/>
            </a:pPr>
            <a:endParaRPr kumimoji="0" lang="en-US" sz="699" b="0" i="0" u="none" strike="noStrike" kern="0" cap="none" spc="0" normalizeH="0" baseline="0" noProof="0">
              <a:ln>
                <a:noFill/>
              </a:ln>
              <a:solidFill>
                <a:srgbClr val="FFFFFF"/>
              </a:solidFill>
              <a:effectLst/>
              <a:uLnTx/>
              <a:uFillTx/>
              <a:latin typeface="Segoe UI Semibold"/>
            </a:endParaRPr>
          </a:p>
        </p:txBody>
      </p:sp>
      <p:pic>
        <p:nvPicPr>
          <p:cNvPr id="122" name="Picture 121">
            <a:extLst>
              <a:ext uri="{FF2B5EF4-FFF2-40B4-BE49-F238E27FC236}">
                <a16:creationId xmlns:a16="http://schemas.microsoft.com/office/drawing/2014/main" id="{A9873CF6-E700-2D4D-E2E4-4BF924F9FF85}"/>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25411" y="2273608"/>
            <a:ext cx="548640" cy="5486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6" name="Rectangle: Rounded Corners 10">
            <a:extLst>
              <a:ext uri="{FF2B5EF4-FFF2-40B4-BE49-F238E27FC236}">
                <a16:creationId xmlns:a16="http://schemas.microsoft.com/office/drawing/2014/main" id="{246862E7-B51E-DA5D-5777-12CF6C5BA048}"/>
              </a:ext>
              <a:ext uri="{C183D7F6-B498-43B3-948B-1728B52AA6E4}">
                <adec:decorative xmlns:adec="http://schemas.microsoft.com/office/drawing/2017/decorative" val="1"/>
              </a:ext>
            </a:extLst>
          </p:cNvPr>
          <p:cNvSpPr/>
          <p:nvPr/>
        </p:nvSpPr>
        <p:spPr bwMode="auto">
          <a:xfrm>
            <a:off x="3497012" y="2573412"/>
            <a:ext cx="5209958" cy="3080426"/>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27" name="Rectangle: Rounded Corners 10">
            <a:extLst>
              <a:ext uri="{FF2B5EF4-FFF2-40B4-BE49-F238E27FC236}">
                <a16:creationId xmlns:a16="http://schemas.microsoft.com/office/drawing/2014/main" id="{B3AEDEF7-7169-02CA-69E0-FBC2ECDD1F9B}"/>
              </a:ext>
              <a:ext uri="{C183D7F6-B498-43B3-948B-1728B52AA6E4}">
                <adec:decorative xmlns:adec="http://schemas.microsoft.com/office/drawing/2017/decorative" val="1"/>
              </a:ext>
            </a:extLst>
          </p:cNvPr>
          <p:cNvSpPr/>
          <p:nvPr/>
        </p:nvSpPr>
        <p:spPr bwMode="auto">
          <a:xfrm>
            <a:off x="3633575" y="3381884"/>
            <a:ext cx="1615120" cy="1971257"/>
          </a:xfrm>
          <a:prstGeom prst="roundRect">
            <a:avLst>
              <a:gd name="adj" fmla="val 10057"/>
            </a:avLst>
          </a:prstGeom>
          <a:solidFill>
            <a:schemeClr val="accent4">
              <a:alpha val="14000"/>
            </a:schemeClr>
          </a:solidFill>
          <a:ln>
            <a:gradFill>
              <a:gsLst>
                <a:gs pos="0">
                  <a:srgbClr val="C03BC4">
                    <a:alpha val="45000"/>
                  </a:srgbClr>
                </a:gs>
                <a:gs pos="76000">
                  <a:srgbClr val="0078D4">
                    <a:alpha val="51000"/>
                  </a:srgbClr>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28" name="Rectangle: Rounded Corners 10">
            <a:extLst>
              <a:ext uri="{FF2B5EF4-FFF2-40B4-BE49-F238E27FC236}">
                <a16:creationId xmlns:a16="http://schemas.microsoft.com/office/drawing/2014/main" id="{C081817D-C92C-BD35-BB0D-54607AA4CD04}"/>
              </a:ext>
              <a:ext uri="{C183D7F6-B498-43B3-948B-1728B52AA6E4}">
                <adec:decorative xmlns:adec="http://schemas.microsoft.com/office/drawing/2017/decorative" val="1"/>
              </a:ext>
            </a:extLst>
          </p:cNvPr>
          <p:cNvSpPr/>
          <p:nvPr/>
        </p:nvSpPr>
        <p:spPr bwMode="auto">
          <a:xfrm>
            <a:off x="5294430" y="3381884"/>
            <a:ext cx="1615120" cy="1971257"/>
          </a:xfrm>
          <a:prstGeom prst="roundRect">
            <a:avLst>
              <a:gd name="adj" fmla="val 10057"/>
            </a:avLst>
          </a:prstGeom>
          <a:solidFill>
            <a:schemeClr val="accent4">
              <a:alpha val="14000"/>
            </a:schemeClr>
          </a:solidFill>
          <a:ln>
            <a:gradFill>
              <a:gsLst>
                <a:gs pos="0">
                  <a:srgbClr val="C03BC4">
                    <a:alpha val="45000"/>
                  </a:srgbClr>
                </a:gs>
                <a:gs pos="76000">
                  <a:srgbClr val="0078D4">
                    <a:alpha val="51000"/>
                  </a:srgbClr>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29" name="Rectangle: Rounded Corners 10">
            <a:extLst>
              <a:ext uri="{FF2B5EF4-FFF2-40B4-BE49-F238E27FC236}">
                <a16:creationId xmlns:a16="http://schemas.microsoft.com/office/drawing/2014/main" id="{B597E45A-43DE-087C-9310-6450C45BADAE}"/>
              </a:ext>
              <a:ext uri="{C183D7F6-B498-43B3-948B-1728B52AA6E4}">
                <adec:decorative xmlns:adec="http://schemas.microsoft.com/office/drawing/2017/decorative" val="1"/>
              </a:ext>
            </a:extLst>
          </p:cNvPr>
          <p:cNvSpPr/>
          <p:nvPr/>
        </p:nvSpPr>
        <p:spPr bwMode="auto">
          <a:xfrm>
            <a:off x="6955286" y="3381884"/>
            <a:ext cx="1615120" cy="1971257"/>
          </a:xfrm>
          <a:prstGeom prst="roundRect">
            <a:avLst>
              <a:gd name="adj" fmla="val 10057"/>
            </a:avLst>
          </a:prstGeom>
          <a:solidFill>
            <a:schemeClr val="accent4">
              <a:alpha val="14000"/>
            </a:schemeClr>
          </a:solidFill>
          <a:ln>
            <a:gradFill>
              <a:gsLst>
                <a:gs pos="0">
                  <a:srgbClr val="C03BC4">
                    <a:alpha val="45000"/>
                  </a:srgbClr>
                </a:gs>
                <a:gs pos="76000">
                  <a:srgbClr val="0078D4">
                    <a:alpha val="51000"/>
                  </a:srgbClr>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sp>
        <p:nvSpPr>
          <p:cNvPr id="130" name="Oval 129">
            <a:extLst>
              <a:ext uri="{FF2B5EF4-FFF2-40B4-BE49-F238E27FC236}">
                <a16:creationId xmlns:a16="http://schemas.microsoft.com/office/drawing/2014/main" id="{3DC3AE86-877B-D413-C520-DBDB75A4197D}"/>
              </a:ext>
              <a:ext uri="{C183D7F6-B498-43B3-948B-1728B52AA6E4}">
                <adec:decorative xmlns:adec="http://schemas.microsoft.com/office/drawing/2017/decorative" val="1"/>
              </a:ext>
            </a:extLst>
          </p:cNvPr>
          <p:cNvSpPr>
            <a:spLocks noChangeAspect="1"/>
          </p:cNvSpPr>
          <p:nvPr/>
        </p:nvSpPr>
        <p:spPr bwMode="auto">
          <a:xfrm>
            <a:off x="5690510" y="2153050"/>
            <a:ext cx="822960" cy="8229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defTabSz="912971" eaLnBrk="1" fontAlgn="auto" latinLnBrk="0" hangingPunct="1">
              <a:lnSpc>
                <a:spcPct val="100000"/>
              </a:lnSpc>
              <a:spcBef>
                <a:spcPts val="0"/>
              </a:spcBef>
              <a:spcAft>
                <a:spcPts val="0"/>
              </a:spcAft>
              <a:buClrTx/>
              <a:buSzTx/>
              <a:buFontTx/>
              <a:buNone/>
              <a:tabLst/>
              <a:defRPr/>
            </a:pPr>
            <a:endParaRPr kumimoji="0" lang="en-US" sz="699" b="0" i="0" u="none" strike="noStrike" kern="0" cap="none" spc="0" normalizeH="0" baseline="0" noProof="0">
              <a:ln>
                <a:noFill/>
              </a:ln>
              <a:solidFill>
                <a:srgbClr val="FFFFFF"/>
              </a:solidFill>
              <a:effectLst/>
              <a:uLnTx/>
              <a:uFillTx/>
              <a:latin typeface="Segoe UI Semibold"/>
            </a:endParaRPr>
          </a:p>
        </p:txBody>
      </p:sp>
      <p:sp>
        <p:nvSpPr>
          <p:cNvPr id="132" name="TextBox 131">
            <a:extLst>
              <a:ext uri="{FF2B5EF4-FFF2-40B4-BE49-F238E27FC236}">
                <a16:creationId xmlns:a16="http://schemas.microsoft.com/office/drawing/2014/main" id="{5C742B04-74FE-B4B2-863D-3686612D1C0D}"/>
              </a:ext>
            </a:extLst>
          </p:cNvPr>
          <p:cNvSpPr txBox="1"/>
          <p:nvPr/>
        </p:nvSpPr>
        <p:spPr>
          <a:xfrm>
            <a:off x="5187590" y="3059891"/>
            <a:ext cx="1828800" cy="276999"/>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R="0" lvl="0" indent="0" fontAlgn="base">
              <a:lnSpc>
                <a:spcPct val="100000"/>
              </a:lnSpc>
              <a:spcBef>
                <a:spcPct val="0"/>
              </a:spcBef>
              <a:spcAft>
                <a:spcPct val="0"/>
              </a:spcAft>
              <a:buClrTx/>
              <a:buSzTx/>
              <a:buFontTx/>
              <a:buNone/>
              <a:tabLst/>
              <a:defRPr/>
            </a:pPr>
            <a:r>
              <a:rPr lang="en-US" sz="1800">
                <a:latin typeface="Segoe UI Semibold"/>
              </a:rPr>
              <a:t>GitHub Copilot</a:t>
            </a:r>
          </a:p>
        </p:txBody>
      </p:sp>
      <p:sp>
        <p:nvSpPr>
          <p:cNvPr id="134" name="TextBox 133">
            <a:extLst>
              <a:ext uri="{FF2B5EF4-FFF2-40B4-BE49-F238E27FC236}">
                <a16:creationId xmlns:a16="http://schemas.microsoft.com/office/drawing/2014/main" id="{AEEAE0C4-F5A5-368F-157E-7EE76925235C}"/>
              </a:ext>
            </a:extLst>
          </p:cNvPr>
          <p:cNvSpPr txBox="1"/>
          <p:nvPr/>
        </p:nvSpPr>
        <p:spPr>
          <a:xfrm>
            <a:off x="3798816" y="3561811"/>
            <a:ext cx="1284638" cy="215444"/>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fontAlgn="base">
              <a:spcBef>
                <a:spcPct val="0"/>
              </a:spcBef>
              <a:spcAft>
                <a:spcPct val="0"/>
              </a:spcAft>
              <a:defRPr/>
            </a:pPr>
            <a:r>
              <a:rPr lang="en-US" sz="1400" dirty="0">
                <a:latin typeface="Segoe UI Semibold"/>
              </a:rPr>
              <a:t>Agent Mode</a:t>
            </a:r>
          </a:p>
        </p:txBody>
      </p:sp>
      <p:sp>
        <p:nvSpPr>
          <p:cNvPr id="135" name="TextBox 134">
            <a:extLst>
              <a:ext uri="{FF2B5EF4-FFF2-40B4-BE49-F238E27FC236}">
                <a16:creationId xmlns:a16="http://schemas.microsoft.com/office/drawing/2014/main" id="{4800BF80-1CE4-23FB-2689-366F3755A7E1}"/>
              </a:ext>
            </a:extLst>
          </p:cNvPr>
          <p:cNvSpPr txBox="1"/>
          <p:nvPr/>
        </p:nvSpPr>
        <p:spPr>
          <a:xfrm>
            <a:off x="3697712" y="3956238"/>
            <a:ext cx="1486846" cy="92333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AI-powered pair programmer, performing multi-step tasks at the developer’s command</a:t>
            </a:r>
            <a:endParaRPr kumimoji="0" lang="en-US" sz="11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36" name="TextBox 135">
            <a:extLst>
              <a:ext uri="{FF2B5EF4-FFF2-40B4-BE49-F238E27FC236}">
                <a16:creationId xmlns:a16="http://schemas.microsoft.com/office/drawing/2014/main" id="{7137265C-49B0-8B15-713A-CC8CBA7C7103}"/>
              </a:ext>
            </a:extLst>
          </p:cNvPr>
          <p:cNvSpPr txBox="1"/>
          <p:nvPr/>
        </p:nvSpPr>
        <p:spPr>
          <a:xfrm>
            <a:off x="5453229" y="3561811"/>
            <a:ext cx="1297522" cy="215444"/>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400">
                <a:latin typeface="Segoe UI Semibold"/>
              </a:rPr>
              <a:t>Coding Agent</a:t>
            </a:r>
          </a:p>
        </p:txBody>
      </p:sp>
      <p:sp>
        <p:nvSpPr>
          <p:cNvPr id="137" name="TextBox 136">
            <a:extLst>
              <a:ext uri="{FF2B5EF4-FFF2-40B4-BE49-F238E27FC236}">
                <a16:creationId xmlns:a16="http://schemas.microsoft.com/office/drawing/2014/main" id="{BB01ACC3-D476-D597-38DE-74A92818599C}"/>
              </a:ext>
            </a:extLst>
          </p:cNvPr>
          <p:cNvSpPr txBox="1"/>
          <p:nvPr/>
        </p:nvSpPr>
        <p:spPr>
          <a:xfrm>
            <a:off x="5358567" y="3956238"/>
            <a:ext cx="1486846" cy="110799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AI-powered peer programmer, automating routine tasks and jobs to be done across the software lifecycle.</a:t>
            </a:r>
            <a:endParaRPr kumimoji="0" lang="en-US" sz="11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38" name="TextBox 137">
            <a:extLst>
              <a:ext uri="{FF2B5EF4-FFF2-40B4-BE49-F238E27FC236}">
                <a16:creationId xmlns:a16="http://schemas.microsoft.com/office/drawing/2014/main" id="{19954C04-1C73-EE1D-57BF-8D9857998D3F}"/>
              </a:ext>
            </a:extLst>
          </p:cNvPr>
          <p:cNvSpPr txBox="1"/>
          <p:nvPr/>
        </p:nvSpPr>
        <p:spPr>
          <a:xfrm>
            <a:off x="7005990" y="3454090"/>
            <a:ext cx="1513712" cy="430887"/>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R="0" lvl="0" indent="0" fontAlgn="base">
              <a:lnSpc>
                <a:spcPct val="100000"/>
              </a:lnSpc>
              <a:spcBef>
                <a:spcPct val="0"/>
              </a:spcBef>
              <a:spcAft>
                <a:spcPct val="0"/>
              </a:spcAft>
              <a:buClrTx/>
              <a:buSzTx/>
              <a:buFontTx/>
              <a:buNone/>
              <a:tabLst/>
              <a:defRPr/>
            </a:pPr>
            <a:r>
              <a:rPr lang="en-US" sz="1400">
                <a:latin typeface="Segoe UI Semibold"/>
              </a:rPr>
              <a:t>App Modernization</a:t>
            </a:r>
          </a:p>
        </p:txBody>
      </p:sp>
      <p:sp>
        <p:nvSpPr>
          <p:cNvPr id="139" name="TextBox 138">
            <a:extLst>
              <a:ext uri="{FF2B5EF4-FFF2-40B4-BE49-F238E27FC236}">
                <a16:creationId xmlns:a16="http://schemas.microsoft.com/office/drawing/2014/main" id="{5D5D8483-1060-F92C-A3A1-6EC1A0DF1DF8}"/>
              </a:ext>
            </a:extLst>
          </p:cNvPr>
          <p:cNvSpPr txBox="1"/>
          <p:nvPr/>
        </p:nvSpPr>
        <p:spPr>
          <a:xfrm>
            <a:off x="7018552" y="3956238"/>
            <a:ext cx="1488588" cy="129266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GitHub Copilot extends AI-assisted capabilities to accelerate modernization and upgrades for .NET and Java apps</a:t>
            </a:r>
          </a:p>
        </p:txBody>
      </p:sp>
      <p:sp>
        <p:nvSpPr>
          <p:cNvPr id="133" name="TextBox 132">
            <a:extLst>
              <a:ext uri="{FF2B5EF4-FFF2-40B4-BE49-F238E27FC236}">
                <a16:creationId xmlns:a16="http://schemas.microsoft.com/office/drawing/2014/main" id="{0FA32856-60C5-5C7F-62CA-400E94860489}"/>
              </a:ext>
            </a:extLst>
          </p:cNvPr>
          <p:cNvSpPr txBox="1"/>
          <p:nvPr/>
        </p:nvSpPr>
        <p:spPr>
          <a:xfrm>
            <a:off x="4893841" y="5422698"/>
            <a:ext cx="2457127" cy="16158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accent5">
                    <a:lumMod val="20000"/>
                    <a:lumOff val="80000"/>
                  </a:schemeClr>
                </a:solidFill>
                <a:effectLst/>
                <a:uLnTx/>
                <a:uFillTx/>
              </a:rPr>
              <a:t>//Build - Public Preview </a:t>
            </a:r>
            <a:endParaRPr kumimoji="0" lang="en-US" sz="1000" b="0" i="0" u="none" strike="noStrike" kern="0" cap="none" spc="0" normalizeH="0" baseline="0" noProof="0" dirty="0">
              <a:ln>
                <a:noFill/>
              </a:ln>
              <a:solidFill>
                <a:schemeClr val="accent5">
                  <a:lumMod val="20000"/>
                  <a:lumOff val="80000"/>
                </a:schemeClr>
              </a:solidFill>
              <a:effectLst/>
              <a:uLnTx/>
              <a:uFillTx/>
              <a:latin typeface="Segoe UI"/>
            </a:endParaRPr>
          </a:p>
        </p:txBody>
      </p:sp>
      <p:sp>
        <p:nvSpPr>
          <p:cNvPr id="107" name="TextBox 106">
            <a:extLst>
              <a:ext uri="{FF2B5EF4-FFF2-40B4-BE49-F238E27FC236}">
                <a16:creationId xmlns:a16="http://schemas.microsoft.com/office/drawing/2014/main" id="{A7DC7B17-37DB-5AC2-FAA9-17416EC77723}"/>
              </a:ext>
            </a:extLst>
          </p:cNvPr>
          <p:cNvSpPr txBox="1"/>
          <p:nvPr/>
        </p:nvSpPr>
        <p:spPr>
          <a:xfrm>
            <a:off x="8905436" y="3126853"/>
            <a:ext cx="1828800" cy="276999"/>
          </a:xfrm>
          <a:prstGeom prst="rect">
            <a:avLst/>
          </a:prstGeom>
          <a:noFill/>
        </p:spPr>
        <p:txBody>
          <a:bodyPr wrap="square" lIns="0" tIns="0" rIns="0" bIns="0" rtlCol="0">
            <a:spAutoFit/>
          </a:bodyPr>
          <a:lstStyle>
            <a:defPPr>
              <a:defRPr lang="en-US"/>
            </a:defPPr>
            <a:lvl1pPr algn="ctr">
              <a:defRPr sz="2000">
                <a:gradFill>
                  <a:gsLst>
                    <a:gs pos="0">
                      <a:srgbClr val="C03BC4">
                        <a:lumMod val="50000"/>
                        <a:lumOff val="50000"/>
                      </a:srgbClr>
                    </a:gs>
                    <a:gs pos="76000">
                      <a:srgbClr val="0078D4">
                        <a:lumMod val="50000"/>
                        <a:lumOff val="50000"/>
                      </a:srgbClr>
                    </a:gs>
                  </a:gsLst>
                  <a:lin ang="12600000" scaled="0"/>
                </a:gradFill>
                <a:latin typeface="+mj-lt"/>
              </a:defRPr>
            </a:lvl1pPr>
          </a:lstStyle>
          <a:p>
            <a:pPr marR="0" lvl="0" indent="0" fontAlgn="base">
              <a:lnSpc>
                <a:spcPct val="100000"/>
              </a:lnSpc>
              <a:spcBef>
                <a:spcPct val="0"/>
              </a:spcBef>
              <a:spcAft>
                <a:spcPct val="0"/>
              </a:spcAft>
              <a:buClrTx/>
              <a:buSzTx/>
              <a:buFontTx/>
              <a:buNone/>
              <a:tabLst/>
              <a:defRPr/>
            </a:pPr>
            <a:r>
              <a:rPr lang="en-US" sz="1800">
                <a:latin typeface="Segoe UI Semibold"/>
              </a:rPr>
              <a:t>SRE Agent</a:t>
            </a:r>
          </a:p>
        </p:txBody>
      </p:sp>
      <p:sp>
        <p:nvSpPr>
          <p:cNvPr id="110" name="TextBox 109">
            <a:extLst>
              <a:ext uri="{FF2B5EF4-FFF2-40B4-BE49-F238E27FC236}">
                <a16:creationId xmlns:a16="http://schemas.microsoft.com/office/drawing/2014/main" id="{07D12C12-CCDA-035E-9E91-2A3DCA8A3396}"/>
              </a:ext>
            </a:extLst>
          </p:cNvPr>
          <p:cNvSpPr txBox="1"/>
          <p:nvPr/>
        </p:nvSpPr>
        <p:spPr>
          <a:xfrm>
            <a:off x="8933514" y="3564282"/>
            <a:ext cx="1729499" cy="138499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AI-powered operator, continuously monitoring and optimizing apps in production.</a:t>
            </a:r>
          </a:p>
        </p:txBody>
      </p:sp>
      <p:sp>
        <p:nvSpPr>
          <p:cNvPr id="109" name="TextBox 108">
            <a:extLst>
              <a:ext uri="{FF2B5EF4-FFF2-40B4-BE49-F238E27FC236}">
                <a16:creationId xmlns:a16="http://schemas.microsoft.com/office/drawing/2014/main" id="{834BC687-893B-9866-B6D4-2B07AA04FD99}"/>
              </a:ext>
            </a:extLst>
          </p:cNvPr>
          <p:cNvSpPr txBox="1"/>
          <p:nvPr/>
        </p:nvSpPr>
        <p:spPr>
          <a:xfrm>
            <a:off x="9055245" y="5422698"/>
            <a:ext cx="1561102" cy="16158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accent5">
                    <a:lumMod val="20000"/>
                    <a:lumOff val="80000"/>
                  </a:schemeClr>
                </a:solidFill>
                <a:effectLst/>
                <a:uLnTx/>
                <a:uFillTx/>
              </a:rPr>
              <a:t>//Build - Public Preview </a:t>
            </a:r>
            <a:endParaRPr kumimoji="0" lang="en-US" sz="1000" b="0" i="0" u="none" strike="noStrike" kern="0" cap="none" spc="0" normalizeH="0" baseline="0" noProof="0">
              <a:ln>
                <a:noFill/>
              </a:ln>
              <a:solidFill>
                <a:schemeClr val="accent5">
                  <a:lumMod val="20000"/>
                  <a:lumOff val="80000"/>
                </a:schemeClr>
              </a:solidFill>
              <a:effectLst/>
              <a:uLnTx/>
              <a:uFillTx/>
              <a:latin typeface="Segoe UI"/>
            </a:endParaRPr>
          </a:p>
        </p:txBody>
      </p:sp>
      <p:sp>
        <p:nvSpPr>
          <p:cNvPr id="140" name="Oval 139">
            <a:extLst>
              <a:ext uri="{FF2B5EF4-FFF2-40B4-BE49-F238E27FC236}">
                <a16:creationId xmlns:a16="http://schemas.microsoft.com/office/drawing/2014/main" id="{A66A5DC3-4937-9FDD-9887-B8C7C87E010C}"/>
              </a:ext>
              <a:ext uri="{C183D7F6-B498-43B3-948B-1728B52AA6E4}">
                <adec:decorative xmlns:adec="http://schemas.microsoft.com/office/drawing/2017/decorative" val="1"/>
              </a:ext>
            </a:extLst>
          </p:cNvPr>
          <p:cNvSpPr>
            <a:spLocks noChangeAspect="1"/>
          </p:cNvSpPr>
          <p:nvPr/>
        </p:nvSpPr>
        <p:spPr bwMode="auto">
          <a:xfrm>
            <a:off x="8503505" y="3818064"/>
            <a:ext cx="602552" cy="60255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defTabSz="912971">
              <a:defRPr/>
            </a:pPr>
            <a:endParaRPr lang="en-US" sz="699">
              <a:solidFill>
                <a:srgbClr val="FFFFFF"/>
              </a:solidFill>
              <a:latin typeface="Segoe UI Semibold"/>
            </a:endParaRPr>
          </a:p>
        </p:txBody>
      </p:sp>
      <p:pic>
        <p:nvPicPr>
          <p:cNvPr id="141" name="Graphic 140">
            <a:extLst>
              <a:ext uri="{FF2B5EF4-FFF2-40B4-BE49-F238E27FC236}">
                <a16:creationId xmlns:a16="http://schemas.microsoft.com/office/drawing/2014/main" id="{4CCDFE01-5878-F1D8-1473-9CCEFDC1522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4435" y="3956675"/>
            <a:ext cx="340116" cy="340116"/>
          </a:xfrm>
          <a:prstGeom prst="rect">
            <a:avLst/>
          </a:prstGeom>
        </p:spPr>
      </p:pic>
      <p:grpSp>
        <p:nvGrpSpPr>
          <p:cNvPr id="3" name="Google Shape;1693;p69">
            <a:extLst>
              <a:ext uri="{FF2B5EF4-FFF2-40B4-BE49-F238E27FC236}">
                <a16:creationId xmlns:a16="http://schemas.microsoft.com/office/drawing/2014/main" id="{98EB5B10-38BD-69E7-69B0-5C70EE553FC7}"/>
              </a:ext>
              <a:ext uri="{C183D7F6-B498-43B3-948B-1728B52AA6E4}">
                <adec:decorative xmlns:adec="http://schemas.microsoft.com/office/drawing/2017/decorative" val="1"/>
              </a:ext>
            </a:extLst>
          </p:cNvPr>
          <p:cNvGrpSpPr/>
          <p:nvPr/>
        </p:nvGrpSpPr>
        <p:grpSpPr>
          <a:xfrm>
            <a:off x="5839691" y="2315472"/>
            <a:ext cx="550153" cy="455512"/>
            <a:chOff x="808339" y="246575"/>
            <a:chExt cx="6228425" cy="5199000"/>
          </a:xfrm>
          <a:solidFill>
            <a:schemeClr val="bg1"/>
          </a:solidFill>
        </p:grpSpPr>
        <p:sp>
          <p:nvSpPr>
            <p:cNvPr id="4" name="Google Shape;1694;p69">
              <a:extLst>
                <a:ext uri="{FF2B5EF4-FFF2-40B4-BE49-F238E27FC236}">
                  <a16:creationId xmlns:a16="http://schemas.microsoft.com/office/drawing/2014/main" id="{FEBE9525-0D01-B612-8ACE-573391BD4441}"/>
                </a:ext>
              </a:extLst>
            </p:cNvPr>
            <p:cNvSpPr/>
            <p:nvPr/>
          </p:nvSpPr>
          <p:spPr>
            <a:xfrm>
              <a:off x="808339"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5" name="Google Shape;1695;p69">
              <a:extLst>
                <a:ext uri="{FF2B5EF4-FFF2-40B4-BE49-F238E27FC236}">
                  <a16:creationId xmlns:a16="http://schemas.microsoft.com/office/drawing/2014/main" id="{69FB4BED-3B29-1DFA-EC71-C6E6C32FADE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6;p69">
              <a:extLst>
                <a:ext uri="{FF2B5EF4-FFF2-40B4-BE49-F238E27FC236}">
                  <a16:creationId xmlns:a16="http://schemas.microsoft.com/office/drawing/2014/main" id="{23C78B39-6A21-D801-363D-E8859EEC3FB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spTree>
    <p:extLst>
      <p:ext uri="{BB962C8B-B14F-4D97-AF65-F5344CB8AC3E}">
        <p14:creationId xmlns:p14="http://schemas.microsoft.com/office/powerpoint/2010/main" val="2107102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4">
            <a:extLst>
              <a:ext uri="{FF2B5EF4-FFF2-40B4-BE49-F238E27FC236}">
                <a16:creationId xmlns:a16="http://schemas.microsoft.com/office/drawing/2014/main" id="{25C44200-7309-2721-1F7B-90C653949ACB}"/>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9EE3B30-9D32-7CF3-7FE0-587BF4EE8CB7}"/>
              </a:ext>
            </a:extLst>
          </p:cNvPr>
          <p:cNvSpPr>
            <a:spLocks noGrp="1"/>
          </p:cNvSpPr>
          <p:nvPr>
            <p:ph type="title"/>
          </p:nvPr>
        </p:nvSpPr>
        <p:spPr>
          <a:xfrm>
            <a:off x="782817" y="516006"/>
            <a:ext cx="10566400" cy="837141"/>
          </a:xfrm>
        </p:spPr>
        <p:txBody>
          <a:bodyPr/>
          <a:lstStyle/>
          <a:p>
            <a:r>
              <a:rPr lang="en-US" dirty="0"/>
              <a:t>GitHub Models</a:t>
            </a:r>
          </a:p>
        </p:txBody>
      </p:sp>
      <p:sp>
        <p:nvSpPr>
          <p:cNvPr id="17" name="Rectangle 16">
            <a:extLst>
              <a:ext uri="{FF2B5EF4-FFF2-40B4-BE49-F238E27FC236}">
                <a16:creationId xmlns:a16="http://schemas.microsoft.com/office/drawing/2014/main" id="{3D386162-FC87-59A6-52E0-B1B36F93FB3B}"/>
              </a:ext>
            </a:extLst>
          </p:cNvPr>
          <p:cNvSpPr/>
          <p:nvPr/>
        </p:nvSpPr>
        <p:spPr>
          <a:xfrm>
            <a:off x="782817" y="1362462"/>
            <a:ext cx="5460963" cy="745477"/>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rgbClr val="C03BC4">
                        <a:lumMod val="50000"/>
                        <a:lumOff val="50000"/>
                      </a:srgbClr>
                    </a:gs>
                    <a:gs pos="76000">
                      <a:srgbClr val="0078D4">
                        <a:lumMod val="50000"/>
                        <a:lumOff val="50000"/>
                      </a:srgbClr>
                    </a:gs>
                  </a:gsLst>
                  <a:lin ang="12600000" scaled="0"/>
                </a:gradFill>
                <a:effectLst/>
                <a:uLnTx/>
                <a:uFillTx/>
                <a:latin typeface="Helvetica"/>
                <a:ea typeface="+mn-ea"/>
                <a:cs typeface="+mn-cs"/>
              </a:rPr>
              <a:t>AI development natively embedded in the </a:t>
            </a:r>
            <a:r>
              <a:rPr kumimoji="0" lang="en-US" sz="2400"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Helvetica"/>
                <a:ea typeface="+mn-ea"/>
                <a:cs typeface="+mn-cs"/>
              </a:rPr>
              <a:t>GitHub experience</a:t>
            </a:r>
            <a:endParaRPr kumimoji="0" lang="en-US" sz="2400" b="1" i="0" u="none" strike="noStrike" kern="1200" cap="none" spc="0" normalizeH="0" baseline="0" noProof="0" dirty="0">
              <a:ln>
                <a:noFill/>
              </a:ln>
              <a:gradFill>
                <a:gsLst>
                  <a:gs pos="0">
                    <a:srgbClr val="C03BC4">
                      <a:lumMod val="50000"/>
                      <a:lumOff val="50000"/>
                    </a:srgbClr>
                  </a:gs>
                  <a:gs pos="76000">
                    <a:srgbClr val="0078D4">
                      <a:lumMod val="50000"/>
                      <a:lumOff val="50000"/>
                    </a:srgbClr>
                  </a:gs>
                </a:gsLst>
                <a:lin ang="12600000" scaled="0"/>
              </a:gradFill>
              <a:effectLst/>
              <a:uLnTx/>
              <a:uFillTx/>
              <a:latin typeface="Helvetica"/>
              <a:ea typeface="+mn-ea"/>
              <a:cs typeface="+mn-cs"/>
            </a:endParaRPr>
          </a:p>
        </p:txBody>
      </p:sp>
      <p:sp>
        <p:nvSpPr>
          <p:cNvPr id="6" name="Rectangle 5">
            <a:extLst>
              <a:ext uri="{FF2B5EF4-FFF2-40B4-BE49-F238E27FC236}">
                <a16:creationId xmlns:a16="http://schemas.microsoft.com/office/drawing/2014/main" id="{2785184B-E18A-9800-9D74-CB572636CBC3}"/>
              </a:ext>
            </a:extLst>
          </p:cNvPr>
          <p:cNvSpPr/>
          <p:nvPr/>
        </p:nvSpPr>
        <p:spPr>
          <a:xfrm>
            <a:off x="1087131" y="2544031"/>
            <a:ext cx="5226511"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Side-by-side </a:t>
            </a:r>
            <a:r>
              <a:rPr kumimoji="0" lang="en-US"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evaluation of a curated list Azure AI foundry models native in the GitHub experience</a:t>
            </a:r>
          </a:p>
        </p:txBody>
      </p:sp>
      <p:grpSp>
        <p:nvGrpSpPr>
          <p:cNvPr id="4" name="Group 3">
            <a:extLst>
              <a:ext uri="{FF2B5EF4-FFF2-40B4-BE49-F238E27FC236}">
                <a16:creationId xmlns:a16="http://schemas.microsoft.com/office/drawing/2014/main" id="{738C7A03-2823-4082-9170-AD76DC648A18}"/>
              </a:ext>
              <a:ext uri="{C183D7F6-B498-43B3-948B-1728B52AA6E4}">
                <adec:decorative xmlns:adec="http://schemas.microsoft.com/office/drawing/2017/decorative" val="1"/>
              </a:ext>
            </a:extLst>
          </p:cNvPr>
          <p:cNvGrpSpPr/>
          <p:nvPr/>
        </p:nvGrpSpPr>
        <p:grpSpPr>
          <a:xfrm>
            <a:off x="737288" y="2793398"/>
            <a:ext cx="246742" cy="246742"/>
            <a:chOff x="566793" y="2850594"/>
            <a:chExt cx="246742" cy="246742"/>
          </a:xfrm>
        </p:grpSpPr>
        <p:sp>
          <p:nvSpPr>
            <p:cNvPr id="7" name="Oval 6">
              <a:extLst>
                <a:ext uri="{FF2B5EF4-FFF2-40B4-BE49-F238E27FC236}">
                  <a16:creationId xmlns:a16="http://schemas.microsoft.com/office/drawing/2014/main" id="{324309BC-64C1-0A83-9038-B2BD196B92CF}"/>
                </a:ext>
              </a:extLst>
            </p:cNvPr>
            <p:cNvSpPr/>
            <p:nvPr/>
          </p:nvSpPr>
          <p:spPr bwMode="auto">
            <a:xfrm>
              <a:off x="566793" y="2850594"/>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1" name="Half Frame 10">
              <a:extLst>
                <a:ext uri="{FF2B5EF4-FFF2-40B4-BE49-F238E27FC236}">
                  <a16:creationId xmlns:a16="http://schemas.microsoft.com/office/drawing/2014/main" id="{F9597BF3-6478-5B36-3541-3A8EC0534755}"/>
                </a:ext>
              </a:extLst>
            </p:cNvPr>
            <p:cNvSpPr/>
            <p:nvPr/>
          </p:nvSpPr>
          <p:spPr bwMode="auto">
            <a:xfrm rot="8100000">
              <a:off x="635122" y="2918923"/>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FD4CCD79-9A13-5E3A-BCB5-016A018E0532}"/>
              </a:ext>
            </a:extLst>
          </p:cNvPr>
          <p:cNvSpPr/>
          <p:nvPr/>
        </p:nvSpPr>
        <p:spPr>
          <a:xfrm>
            <a:off x="1087132" y="3570846"/>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engineering </a:t>
            </a:r>
            <a:r>
              <a:rPr kumimoji="0" lang="en-US"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scale to store, version, and manage prompts as code</a:t>
            </a:r>
          </a:p>
        </p:txBody>
      </p:sp>
      <p:grpSp>
        <p:nvGrpSpPr>
          <p:cNvPr id="18" name="Group 17">
            <a:extLst>
              <a:ext uri="{FF2B5EF4-FFF2-40B4-BE49-F238E27FC236}">
                <a16:creationId xmlns:a16="http://schemas.microsoft.com/office/drawing/2014/main" id="{E474DA1F-7318-2664-084C-33C8BF533864}"/>
              </a:ext>
              <a:ext uri="{C183D7F6-B498-43B3-948B-1728B52AA6E4}">
                <adec:decorative xmlns:adec="http://schemas.microsoft.com/office/drawing/2017/decorative" val="1"/>
              </a:ext>
            </a:extLst>
          </p:cNvPr>
          <p:cNvGrpSpPr/>
          <p:nvPr/>
        </p:nvGrpSpPr>
        <p:grpSpPr>
          <a:xfrm>
            <a:off x="737288" y="3820213"/>
            <a:ext cx="246742" cy="246742"/>
            <a:chOff x="566793" y="3783827"/>
            <a:chExt cx="246742" cy="246742"/>
          </a:xfrm>
        </p:grpSpPr>
        <p:sp>
          <p:nvSpPr>
            <p:cNvPr id="10" name="Oval 9">
              <a:extLst>
                <a:ext uri="{FF2B5EF4-FFF2-40B4-BE49-F238E27FC236}">
                  <a16:creationId xmlns:a16="http://schemas.microsoft.com/office/drawing/2014/main" id="{368C0D3D-A780-16FC-5A5D-2794175898B5}"/>
                </a:ext>
              </a:extLst>
            </p:cNvPr>
            <p:cNvSpPr/>
            <p:nvPr/>
          </p:nvSpPr>
          <p:spPr bwMode="auto">
            <a:xfrm>
              <a:off x="566793" y="3783827"/>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2" name="Half Frame 11">
              <a:extLst>
                <a:ext uri="{FF2B5EF4-FFF2-40B4-BE49-F238E27FC236}">
                  <a16:creationId xmlns:a16="http://schemas.microsoft.com/office/drawing/2014/main" id="{14CC662C-34A7-2755-55CF-F74191FC086F}"/>
                </a:ext>
              </a:extLst>
            </p:cNvPr>
            <p:cNvSpPr/>
            <p:nvPr/>
          </p:nvSpPr>
          <p:spPr bwMode="auto">
            <a:xfrm rot="8100000">
              <a:off x="635122" y="3852156"/>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139FC1C0-B200-9E5C-1E2A-EC832FD67CB6}"/>
              </a:ext>
              <a:ext uri="{C183D7F6-B498-43B3-948B-1728B52AA6E4}">
                <adec:decorative xmlns:adec="http://schemas.microsoft.com/office/drawing/2017/decorative" val="1"/>
              </a:ext>
            </a:extLst>
          </p:cNvPr>
          <p:cNvGrpSpPr/>
          <p:nvPr/>
        </p:nvGrpSpPr>
        <p:grpSpPr>
          <a:xfrm>
            <a:off x="737288" y="4847028"/>
            <a:ext cx="246742" cy="246742"/>
            <a:chOff x="566793" y="4784854"/>
            <a:chExt cx="246742" cy="246742"/>
          </a:xfrm>
        </p:grpSpPr>
        <p:sp>
          <p:nvSpPr>
            <p:cNvPr id="14" name="Oval 13">
              <a:extLst>
                <a:ext uri="{FF2B5EF4-FFF2-40B4-BE49-F238E27FC236}">
                  <a16:creationId xmlns:a16="http://schemas.microsoft.com/office/drawing/2014/main" id="{A44F7C3C-5F8A-8842-6D43-78F6B0433290}"/>
                </a:ext>
              </a:extLst>
            </p:cNvPr>
            <p:cNvSpPr/>
            <p:nvPr/>
          </p:nvSpPr>
          <p:spPr bwMode="auto">
            <a:xfrm>
              <a:off x="566793" y="4784854"/>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5" name="Half Frame 14">
              <a:extLst>
                <a:ext uri="{FF2B5EF4-FFF2-40B4-BE49-F238E27FC236}">
                  <a16:creationId xmlns:a16="http://schemas.microsoft.com/office/drawing/2014/main" id="{08B1DF8D-FF06-C2F9-B13C-E6EDA80D0B39}"/>
                </a:ext>
              </a:extLst>
            </p:cNvPr>
            <p:cNvSpPr/>
            <p:nvPr/>
          </p:nvSpPr>
          <p:spPr bwMode="auto">
            <a:xfrm rot="8100000">
              <a:off x="635122" y="4853183"/>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0E9139-27CA-4DC6-9E13-FA4DF9926ED8}"/>
              </a:ext>
            </a:extLst>
          </p:cNvPr>
          <p:cNvSpPr/>
          <p:nvPr/>
        </p:nvSpPr>
        <p:spPr>
          <a:xfrm>
            <a:off x="1087132" y="4597661"/>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Streamlined, </a:t>
            </a:r>
            <a:r>
              <a:rPr kumimoji="0" lang="en-US"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one-click deployments through Azure integrations</a:t>
            </a:r>
          </a:p>
        </p:txBody>
      </p:sp>
      <p:pic>
        <p:nvPicPr>
          <p:cNvPr id="22" name="Picture 21">
            <a:extLst>
              <a:ext uri="{FF2B5EF4-FFF2-40B4-BE49-F238E27FC236}">
                <a16:creationId xmlns:a16="http://schemas.microsoft.com/office/drawing/2014/main" id="{C079F73A-6F74-BFE7-9EC9-9E48DD020EC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15598" y="1441193"/>
            <a:ext cx="8392738" cy="4456024"/>
          </a:xfrm>
          <a:prstGeom prst="rect">
            <a:avLst/>
          </a:prstGeom>
        </p:spPr>
      </p:pic>
    </p:spTree>
    <p:extLst>
      <p:ext uri="{BB962C8B-B14F-4D97-AF65-F5344CB8AC3E}">
        <p14:creationId xmlns:p14="http://schemas.microsoft.com/office/powerpoint/2010/main" val="7712267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413DB-C75D-FF5C-86B3-AADA6FA5792B}"/>
              </a:ext>
            </a:extLst>
          </p:cNvPr>
          <p:cNvSpPr>
            <a:spLocks noGrp="1"/>
          </p:cNvSpPr>
          <p:nvPr>
            <p:ph type="title"/>
          </p:nvPr>
        </p:nvSpPr>
        <p:spPr>
          <a:xfrm>
            <a:off x="812800" y="516006"/>
            <a:ext cx="10566400" cy="837141"/>
          </a:xfrm>
        </p:spPr>
        <p:txBody>
          <a:bodyPr/>
          <a:lstStyle/>
          <a:p>
            <a:r>
              <a:rPr lang="en-US"/>
              <a:t>Agent Mode</a:t>
            </a:r>
          </a:p>
        </p:txBody>
      </p:sp>
      <p:sp>
        <p:nvSpPr>
          <p:cNvPr id="3" name="Rounded Rectangle 4">
            <a:extLst>
              <a:ext uri="{FF2B5EF4-FFF2-40B4-BE49-F238E27FC236}">
                <a16:creationId xmlns:a16="http://schemas.microsoft.com/office/drawing/2014/main" id="{D0CEACA8-D7E0-DD98-226E-CA3227F6135C}"/>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4B760A3E-DEED-76A1-9727-913782379440}"/>
              </a:ext>
            </a:extLst>
          </p:cNvPr>
          <p:cNvSpPr/>
          <p:nvPr/>
        </p:nvSpPr>
        <p:spPr>
          <a:xfrm>
            <a:off x="733764" y="1459180"/>
            <a:ext cx="5362236" cy="985474"/>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14367"/>
            <a:r>
              <a:rPr lang="en-US" sz="2400" b="1" dirty="0">
                <a:gradFill>
                  <a:gsLst>
                    <a:gs pos="0">
                      <a:srgbClr val="C03BC4">
                        <a:lumMod val="50000"/>
                        <a:lumOff val="50000"/>
                      </a:srgbClr>
                    </a:gs>
                    <a:gs pos="76000">
                      <a:srgbClr val="0078D4">
                        <a:lumMod val="50000"/>
                        <a:lumOff val="50000"/>
                      </a:srgbClr>
                    </a:gs>
                  </a:gsLst>
                  <a:lin ang="12600000" scaled="0"/>
                </a:gradFill>
                <a:latin typeface="Helvetica"/>
              </a:rPr>
              <a:t>Supercharge the AI-assisted coding experience directly in your IDE</a:t>
            </a:r>
          </a:p>
        </p:txBody>
      </p:sp>
      <p:sp>
        <p:nvSpPr>
          <p:cNvPr id="13" name="Rectangle 12">
            <a:extLst>
              <a:ext uri="{FF2B5EF4-FFF2-40B4-BE49-F238E27FC236}">
                <a16:creationId xmlns:a16="http://schemas.microsoft.com/office/drawing/2014/main" id="{80C765D7-36B8-C495-83A6-D21ECDF12ECB}"/>
              </a:ext>
            </a:extLst>
          </p:cNvPr>
          <p:cNvSpPr/>
          <p:nvPr/>
        </p:nvSpPr>
        <p:spPr>
          <a:xfrm>
            <a:off x="1098989" y="2448086"/>
            <a:ext cx="5232898"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panose="020B0502040204020203" pitchFamily="34" charset="0"/>
                <a:cs typeface="Segoe UI" panose="020B0502040204020203" pitchFamily="34" charset="0"/>
              </a:rPr>
              <a:t>Expand your AI capabilities beyond autocomplete by assigning multi-step coding tasks directly from your IDE</a:t>
            </a: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E3A39604-08AD-5857-6A20-337A6FD43022}"/>
              </a:ext>
            </a:extLst>
          </p:cNvPr>
          <p:cNvSpPr/>
          <p:nvPr/>
        </p:nvSpPr>
        <p:spPr>
          <a:xfrm>
            <a:off x="1098989" y="3404870"/>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an AI-powered peer programmer that can build new features, refactor legacy code, and heal itself when things break</a:t>
            </a:r>
          </a:p>
        </p:txBody>
      </p:sp>
      <p:sp>
        <p:nvSpPr>
          <p:cNvPr id="19" name="Rectangle 18">
            <a:extLst>
              <a:ext uri="{FF2B5EF4-FFF2-40B4-BE49-F238E27FC236}">
                <a16:creationId xmlns:a16="http://schemas.microsoft.com/office/drawing/2014/main" id="{FCC07C59-BA5A-81E4-69EE-B83505686547}"/>
              </a:ext>
            </a:extLst>
          </p:cNvPr>
          <p:cNvSpPr/>
          <p:nvPr/>
        </p:nvSpPr>
        <p:spPr>
          <a:xfrm>
            <a:off x="1098989" y="4361654"/>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Analyze a codebase, edit files, run tests, fix errors, and suggest terminal commands—all from a single prompt</a:t>
            </a:r>
          </a:p>
        </p:txBody>
      </p:sp>
      <p:pic>
        <p:nvPicPr>
          <p:cNvPr id="1034" name="Picture 10">
            <a:extLst>
              <a:ext uri="{FF2B5EF4-FFF2-40B4-BE49-F238E27FC236}">
                <a16:creationId xmlns:a16="http://schemas.microsoft.com/office/drawing/2014/main" id="{25A71247-F9C9-C09D-B1DB-4226018D012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845" y="1396536"/>
            <a:ext cx="7406191" cy="458139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5CB29193-55F2-BF06-FEA8-F977F9C54EB6}"/>
              </a:ext>
              <a:ext uri="{C183D7F6-B498-43B3-948B-1728B52AA6E4}">
                <adec:decorative xmlns:adec="http://schemas.microsoft.com/office/drawing/2017/decorative" val="1"/>
              </a:ext>
            </a:extLst>
          </p:cNvPr>
          <p:cNvGrpSpPr/>
          <p:nvPr/>
        </p:nvGrpSpPr>
        <p:grpSpPr>
          <a:xfrm>
            <a:off x="785453" y="129254"/>
            <a:ext cx="1485531" cy="297916"/>
            <a:chOff x="655921" y="48875"/>
            <a:chExt cx="2074027" cy="415936"/>
          </a:xfrm>
        </p:grpSpPr>
        <p:sp>
          <p:nvSpPr>
            <p:cNvPr id="35" name="Rounded Rectangle 48">
              <a:extLst>
                <a:ext uri="{FF2B5EF4-FFF2-40B4-BE49-F238E27FC236}">
                  <a16:creationId xmlns:a16="http://schemas.microsoft.com/office/drawing/2014/main" id="{34F250EE-9DB2-BFDC-82E0-197AECDED604}"/>
                </a:ext>
              </a:extLst>
            </p:cNvPr>
            <p:cNvSpPr/>
            <p:nvPr/>
          </p:nvSpPr>
          <p:spPr>
            <a:xfrm>
              <a:off x="655921" y="48875"/>
              <a:ext cx="2074027" cy="415936"/>
            </a:xfrm>
            <a:prstGeom prst="roundRect">
              <a:avLst>
                <a:gd name="adj" fmla="val 50000"/>
              </a:avLst>
            </a:prstGeom>
            <a:noFill/>
            <a:ln w="12700">
              <a:gradFill>
                <a:gsLst>
                  <a:gs pos="3000">
                    <a:schemeClr val="accent1">
                      <a:lumMod val="45000"/>
                      <a:lumOff val="55000"/>
                    </a:schemeClr>
                  </a:gs>
                  <a:gs pos="59000">
                    <a:schemeClr val="accent1">
                      <a:lumMod val="45000"/>
                      <a:lumOff val="55000"/>
                    </a:schemeClr>
                  </a:gs>
                  <a:gs pos="89000">
                    <a:srgbClr val="6ABE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a Sans" pitchFamily="2" charset="77"/>
                  <a:ea typeface="+mn-ea"/>
                  <a:cs typeface="+mn-cs"/>
                </a:rPr>
                <a:t>          </a:t>
              </a:r>
              <a:r>
                <a:rPr kumimoji="0" lang="en-US" sz="1100" b="1" i="0" u="none" strike="noStrike" kern="1200" cap="none" spc="0" normalizeH="0" baseline="0" noProof="0">
                  <a:ln>
                    <a:noFill/>
                  </a:ln>
                  <a:solidFill>
                    <a:schemeClr val="accent5">
                      <a:lumMod val="40000"/>
                      <a:lumOff val="60000"/>
                    </a:schemeClr>
                  </a:solidFill>
                  <a:effectLst/>
                  <a:uLnTx/>
                  <a:uFillTx/>
                  <a:latin typeface="Mona Sans" pitchFamily="2" charset="77"/>
                  <a:ea typeface="+mn-ea"/>
                  <a:cs typeface="+mn-cs"/>
                </a:rPr>
                <a:t>GitHub Copilot</a:t>
              </a:r>
            </a:p>
          </p:txBody>
        </p:sp>
        <p:sp>
          <p:nvSpPr>
            <p:cNvPr id="36" name="Google Shape;1677;p69">
              <a:extLst>
                <a:ext uri="{FF2B5EF4-FFF2-40B4-BE49-F238E27FC236}">
                  <a16:creationId xmlns:a16="http://schemas.microsoft.com/office/drawing/2014/main" id="{32ACFAA4-05F9-49A4-D373-6D28EFC738F5}"/>
                </a:ext>
              </a:extLst>
            </p:cNvPr>
            <p:cNvSpPr/>
            <p:nvPr/>
          </p:nvSpPr>
          <p:spPr>
            <a:xfrm>
              <a:off x="813535" y="166893"/>
              <a:ext cx="214515" cy="179899"/>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bg1"/>
            </a:solidFill>
            <a:ln>
              <a:noFill/>
            </a:ln>
          </p:spPr>
          <p:txBody>
            <a:bodyPr spcFirstLastPara="1" wrap="square" lIns="149310" tIns="149310" rIns="149310" bIns="14931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Mona Sans" pitchFamily="2" charset="77"/>
                <a:ea typeface="+mn-ea"/>
                <a:cs typeface="+mn-cs"/>
              </a:endParaRPr>
            </a:p>
          </p:txBody>
        </p:sp>
      </p:grpSp>
      <p:grpSp>
        <p:nvGrpSpPr>
          <p:cNvPr id="28" name="Group 27">
            <a:extLst>
              <a:ext uri="{FF2B5EF4-FFF2-40B4-BE49-F238E27FC236}">
                <a16:creationId xmlns:a16="http://schemas.microsoft.com/office/drawing/2014/main" id="{716582E8-CCC5-4F94-8337-285666E13B09}"/>
              </a:ext>
              <a:ext uri="{C183D7F6-B498-43B3-948B-1728B52AA6E4}">
                <adec:decorative xmlns:adec="http://schemas.microsoft.com/office/drawing/2017/decorative" val="1"/>
              </a:ext>
            </a:extLst>
          </p:cNvPr>
          <p:cNvGrpSpPr/>
          <p:nvPr/>
        </p:nvGrpSpPr>
        <p:grpSpPr>
          <a:xfrm>
            <a:off x="733764" y="2697453"/>
            <a:ext cx="246742" cy="3117094"/>
            <a:chOff x="733764" y="2697453"/>
            <a:chExt cx="246742" cy="3117094"/>
          </a:xfrm>
        </p:grpSpPr>
        <p:grpSp>
          <p:nvGrpSpPr>
            <p:cNvPr id="10" name="Group 9">
              <a:extLst>
                <a:ext uri="{FF2B5EF4-FFF2-40B4-BE49-F238E27FC236}">
                  <a16:creationId xmlns:a16="http://schemas.microsoft.com/office/drawing/2014/main" id="{629382C3-D8C1-3AC4-2E31-B7B1A22B4899}"/>
                </a:ext>
                <a:ext uri="{C183D7F6-B498-43B3-948B-1728B52AA6E4}">
                  <adec:decorative xmlns:adec="http://schemas.microsoft.com/office/drawing/2017/decorative" val="1"/>
                </a:ext>
              </a:extLst>
            </p:cNvPr>
            <p:cNvGrpSpPr/>
            <p:nvPr/>
          </p:nvGrpSpPr>
          <p:grpSpPr>
            <a:xfrm>
              <a:off x="733764" y="2697453"/>
              <a:ext cx="246742" cy="246742"/>
              <a:chOff x="566793" y="5267700"/>
              <a:chExt cx="246742" cy="246742"/>
            </a:xfrm>
          </p:grpSpPr>
          <p:sp>
            <p:nvSpPr>
              <p:cNvPr id="11" name="Oval 10">
                <a:extLst>
                  <a:ext uri="{FF2B5EF4-FFF2-40B4-BE49-F238E27FC236}">
                    <a16:creationId xmlns:a16="http://schemas.microsoft.com/office/drawing/2014/main" id="{ABC93618-CE0B-0D22-7AB8-DB5E61730317}"/>
                  </a:ext>
                </a:extLst>
              </p:cNvPr>
              <p:cNvSpPr/>
              <p:nvPr/>
            </p:nvSpPr>
            <p:spPr bwMode="auto">
              <a:xfrm>
                <a:off x="566793" y="526770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2" name="Half Frame 11">
                <a:extLst>
                  <a:ext uri="{FF2B5EF4-FFF2-40B4-BE49-F238E27FC236}">
                    <a16:creationId xmlns:a16="http://schemas.microsoft.com/office/drawing/2014/main" id="{1A60A935-30B6-FFD4-C902-1ADD8D098A4F}"/>
                  </a:ext>
                </a:extLst>
              </p:cNvPr>
              <p:cNvSpPr/>
              <p:nvPr/>
            </p:nvSpPr>
            <p:spPr bwMode="auto">
              <a:xfrm rot="8100000">
                <a:off x="600879" y="533603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FC68E31-9EB3-2A1A-6A02-8B54F56AA80A}"/>
                </a:ext>
                <a:ext uri="{C183D7F6-B498-43B3-948B-1728B52AA6E4}">
                  <adec:decorative xmlns:adec="http://schemas.microsoft.com/office/drawing/2017/decorative" val="1"/>
                </a:ext>
              </a:extLst>
            </p:cNvPr>
            <p:cNvGrpSpPr/>
            <p:nvPr/>
          </p:nvGrpSpPr>
          <p:grpSpPr>
            <a:xfrm>
              <a:off x="733764" y="3654237"/>
              <a:ext cx="246742" cy="246742"/>
              <a:chOff x="566793" y="3208401"/>
              <a:chExt cx="246742" cy="246742"/>
            </a:xfrm>
          </p:grpSpPr>
          <p:sp>
            <p:nvSpPr>
              <p:cNvPr id="8" name="Oval 7">
                <a:extLst>
                  <a:ext uri="{FF2B5EF4-FFF2-40B4-BE49-F238E27FC236}">
                    <a16:creationId xmlns:a16="http://schemas.microsoft.com/office/drawing/2014/main" id="{4403E5CE-2A6A-EF52-09E1-2E185FD89A0C}"/>
                  </a:ext>
                </a:extLst>
              </p:cNvPr>
              <p:cNvSpPr/>
              <p:nvPr/>
            </p:nvSpPr>
            <p:spPr bwMode="auto">
              <a:xfrm>
                <a:off x="566793" y="320840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9" name="Half Frame 8">
                <a:extLst>
                  <a:ext uri="{FF2B5EF4-FFF2-40B4-BE49-F238E27FC236}">
                    <a16:creationId xmlns:a16="http://schemas.microsoft.com/office/drawing/2014/main" id="{170915D3-340C-D39D-BC0C-6C5B250442D7}"/>
                  </a:ext>
                </a:extLst>
              </p:cNvPr>
              <p:cNvSpPr/>
              <p:nvPr/>
            </p:nvSpPr>
            <p:spPr bwMode="auto">
              <a:xfrm rot="8100000">
                <a:off x="600879" y="3276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8F24A45A-5053-6C68-D23F-754100737C2C}"/>
                </a:ext>
                <a:ext uri="{C183D7F6-B498-43B3-948B-1728B52AA6E4}">
                  <adec:decorative xmlns:adec="http://schemas.microsoft.com/office/drawing/2017/decorative" val="1"/>
                </a:ext>
              </a:extLst>
            </p:cNvPr>
            <p:cNvGrpSpPr/>
            <p:nvPr/>
          </p:nvGrpSpPr>
          <p:grpSpPr>
            <a:xfrm>
              <a:off x="733764" y="4611021"/>
              <a:ext cx="246742" cy="246742"/>
              <a:chOff x="566793" y="4238050"/>
              <a:chExt cx="246742" cy="246742"/>
            </a:xfrm>
          </p:grpSpPr>
          <p:sp>
            <p:nvSpPr>
              <p:cNvPr id="17" name="Oval 16">
                <a:extLst>
                  <a:ext uri="{FF2B5EF4-FFF2-40B4-BE49-F238E27FC236}">
                    <a16:creationId xmlns:a16="http://schemas.microsoft.com/office/drawing/2014/main" id="{DB4A3A17-6CB9-7B77-D250-4298EEF7CD67}"/>
                  </a:ext>
                </a:extLst>
              </p:cNvPr>
              <p:cNvSpPr/>
              <p:nvPr/>
            </p:nvSpPr>
            <p:spPr bwMode="auto">
              <a:xfrm>
                <a:off x="566793" y="423805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8" name="Half Frame 17">
                <a:extLst>
                  <a:ext uri="{FF2B5EF4-FFF2-40B4-BE49-F238E27FC236}">
                    <a16:creationId xmlns:a16="http://schemas.microsoft.com/office/drawing/2014/main" id="{C8FC4113-0168-22A1-5171-8736C0853D51}"/>
                  </a:ext>
                </a:extLst>
              </p:cNvPr>
              <p:cNvSpPr/>
              <p:nvPr/>
            </p:nvSpPr>
            <p:spPr bwMode="auto">
              <a:xfrm rot="8100000">
                <a:off x="600879" y="43063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3E7117A4-1EE4-CBE3-F4F8-9F00BC8DDCB9}"/>
                </a:ext>
                <a:ext uri="{C183D7F6-B498-43B3-948B-1728B52AA6E4}">
                  <adec:decorative xmlns:adec="http://schemas.microsoft.com/office/drawing/2017/decorative" val="1"/>
                </a:ext>
              </a:extLst>
            </p:cNvPr>
            <p:cNvGrpSpPr/>
            <p:nvPr/>
          </p:nvGrpSpPr>
          <p:grpSpPr>
            <a:xfrm>
              <a:off x="733764" y="5567805"/>
              <a:ext cx="246742" cy="246742"/>
              <a:chOff x="566793" y="4238050"/>
              <a:chExt cx="246742" cy="246742"/>
            </a:xfrm>
          </p:grpSpPr>
          <p:sp>
            <p:nvSpPr>
              <p:cNvPr id="15" name="Oval 14">
                <a:extLst>
                  <a:ext uri="{FF2B5EF4-FFF2-40B4-BE49-F238E27FC236}">
                    <a16:creationId xmlns:a16="http://schemas.microsoft.com/office/drawing/2014/main" id="{1D280063-F2E4-B43D-C89D-C95483190343}"/>
                  </a:ext>
                </a:extLst>
              </p:cNvPr>
              <p:cNvSpPr/>
              <p:nvPr/>
            </p:nvSpPr>
            <p:spPr bwMode="auto">
              <a:xfrm>
                <a:off x="566793" y="423805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0" name="Half Frame 19">
                <a:extLst>
                  <a:ext uri="{FF2B5EF4-FFF2-40B4-BE49-F238E27FC236}">
                    <a16:creationId xmlns:a16="http://schemas.microsoft.com/office/drawing/2014/main" id="{E9FB71E1-8554-A63D-C871-493F19C10BA1}"/>
                  </a:ext>
                </a:extLst>
              </p:cNvPr>
              <p:cNvSpPr/>
              <p:nvPr/>
            </p:nvSpPr>
            <p:spPr bwMode="auto">
              <a:xfrm rot="8100000">
                <a:off x="600879" y="43063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sp>
        <p:nvSpPr>
          <p:cNvPr id="21" name="Rectangle 20">
            <a:extLst>
              <a:ext uri="{FF2B5EF4-FFF2-40B4-BE49-F238E27FC236}">
                <a16:creationId xmlns:a16="http://schemas.microsoft.com/office/drawing/2014/main" id="{6BEA4243-A64D-C2F7-629E-43ACC325852A}"/>
              </a:ext>
            </a:extLst>
          </p:cNvPr>
          <p:cNvSpPr/>
          <p:nvPr/>
        </p:nvSpPr>
        <p:spPr>
          <a:xfrm>
            <a:off x="1098989" y="5318438"/>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Use agent mode in the IDE of your choice with support for Visual Studio and Visual Studio Code, and public preview support for Xcode, Eclipse, and JetBrains</a:t>
            </a:r>
          </a:p>
        </p:txBody>
      </p:sp>
    </p:spTree>
    <p:extLst>
      <p:ext uri="{BB962C8B-B14F-4D97-AF65-F5344CB8AC3E}">
        <p14:creationId xmlns:p14="http://schemas.microsoft.com/office/powerpoint/2010/main" val="23479476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4">
            <a:extLst>
              <a:ext uri="{FF2B5EF4-FFF2-40B4-BE49-F238E27FC236}">
                <a16:creationId xmlns:a16="http://schemas.microsoft.com/office/drawing/2014/main" id="{7BF23A50-FE8C-3A54-B8A2-2962891CA948}"/>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13AB8CC-D86C-36F4-DAC6-5927FDD0813D}"/>
              </a:ext>
            </a:extLst>
          </p:cNvPr>
          <p:cNvSpPr>
            <a:spLocks noGrp="1"/>
          </p:cNvSpPr>
          <p:nvPr>
            <p:ph type="title"/>
          </p:nvPr>
        </p:nvSpPr>
        <p:spPr>
          <a:xfrm>
            <a:off x="733764" y="529438"/>
            <a:ext cx="10566400" cy="837141"/>
          </a:xfrm>
        </p:spPr>
        <p:txBody>
          <a:bodyPr/>
          <a:lstStyle/>
          <a:p>
            <a:r>
              <a:rPr lang="en-US"/>
              <a:t>Coding Agent</a:t>
            </a:r>
          </a:p>
        </p:txBody>
      </p:sp>
      <p:sp>
        <p:nvSpPr>
          <p:cNvPr id="5" name="Rectangle 4">
            <a:extLst>
              <a:ext uri="{FF2B5EF4-FFF2-40B4-BE49-F238E27FC236}">
                <a16:creationId xmlns:a16="http://schemas.microsoft.com/office/drawing/2014/main" id="{C7930991-8D7B-6938-08CC-8F391CA6B187}"/>
              </a:ext>
            </a:extLst>
          </p:cNvPr>
          <p:cNvSpPr/>
          <p:nvPr/>
        </p:nvSpPr>
        <p:spPr>
          <a:xfrm>
            <a:off x="733764" y="1459180"/>
            <a:ext cx="5209836" cy="985474"/>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14367"/>
            <a:r>
              <a:rPr lang="en-US" sz="2400" b="1" dirty="0">
                <a:gradFill>
                  <a:gsLst>
                    <a:gs pos="0">
                      <a:srgbClr val="C03BC4">
                        <a:lumMod val="50000"/>
                        <a:lumOff val="50000"/>
                      </a:srgbClr>
                    </a:gs>
                    <a:gs pos="76000">
                      <a:srgbClr val="0078D4">
                        <a:lumMod val="50000"/>
                        <a:lumOff val="50000"/>
                      </a:srgbClr>
                    </a:gs>
                  </a:gsLst>
                  <a:lin ang="12600000" scaled="0"/>
                </a:gradFill>
                <a:latin typeface="Helvetica"/>
              </a:rPr>
              <a:t>Agentic capability in GitHub to enhance team productivity like an AI teammate</a:t>
            </a:r>
          </a:p>
        </p:txBody>
      </p:sp>
      <p:sp>
        <p:nvSpPr>
          <p:cNvPr id="10" name="Rectangle 9">
            <a:extLst>
              <a:ext uri="{FF2B5EF4-FFF2-40B4-BE49-F238E27FC236}">
                <a16:creationId xmlns:a16="http://schemas.microsoft.com/office/drawing/2014/main" id="{40BB9AF8-2412-0AD9-6AB3-6A1763173252}"/>
              </a:ext>
              <a:ext uri="{C183D7F6-B498-43B3-948B-1728B52AA6E4}">
                <adec:decorative xmlns:adec="http://schemas.microsoft.com/office/drawing/2017/decorative" val="1"/>
              </a:ext>
            </a:extLst>
          </p:cNvPr>
          <p:cNvSpPr/>
          <p:nvPr/>
        </p:nvSpPr>
        <p:spPr>
          <a:xfrm>
            <a:off x="6762441" y="1595482"/>
            <a:ext cx="5660571" cy="4199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6" name="Rectangle 5">
            <a:extLst>
              <a:ext uri="{FF2B5EF4-FFF2-40B4-BE49-F238E27FC236}">
                <a16:creationId xmlns:a16="http://schemas.microsoft.com/office/drawing/2014/main" id="{13FA97C3-CCFC-42D6-D9D2-8E1790ED2CF3}"/>
              </a:ext>
            </a:extLst>
          </p:cNvPr>
          <p:cNvSpPr/>
          <p:nvPr/>
        </p:nvSpPr>
        <p:spPr>
          <a:xfrm>
            <a:off x="1098989" y="2768534"/>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Assign issues to GitHub Copilot and get back pull requests, automatically validated with tests and linters</a:t>
            </a:r>
          </a:p>
        </p:txBody>
      </p:sp>
      <p:grpSp>
        <p:nvGrpSpPr>
          <p:cNvPr id="26" name="Group 25">
            <a:extLst>
              <a:ext uri="{FF2B5EF4-FFF2-40B4-BE49-F238E27FC236}">
                <a16:creationId xmlns:a16="http://schemas.microsoft.com/office/drawing/2014/main" id="{4DF440BA-A47F-CFDF-876D-D0EA7A03078E}"/>
              </a:ext>
              <a:ext uri="{C183D7F6-B498-43B3-948B-1728B52AA6E4}">
                <adec:decorative xmlns:adec="http://schemas.microsoft.com/office/drawing/2017/decorative" val="1"/>
              </a:ext>
            </a:extLst>
          </p:cNvPr>
          <p:cNvGrpSpPr/>
          <p:nvPr/>
        </p:nvGrpSpPr>
        <p:grpSpPr>
          <a:xfrm>
            <a:off x="733764" y="3017901"/>
            <a:ext cx="246742" cy="246742"/>
            <a:chOff x="566793" y="3208401"/>
            <a:chExt cx="246742" cy="246742"/>
          </a:xfrm>
        </p:grpSpPr>
        <p:sp>
          <p:nvSpPr>
            <p:cNvPr id="16" name="Oval 15">
              <a:extLst>
                <a:ext uri="{FF2B5EF4-FFF2-40B4-BE49-F238E27FC236}">
                  <a16:creationId xmlns:a16="http://schemas.microsoft.com/office/drawing/2014/main" id="{487A34E1-0D15-849C-F0C6-AECDAD2259FF}"/>
                </a:ext>
              </a:extLst>
            </p:cNvPr>
            <p:cNvSpPr/>
            <p:nvPr/>
          </p:nvSpPr>
          <p:spPr bwMode="auto">
            <a:xfrm>
              <a:off x="566793" y="320840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9" name="Half Frame 18">
              <a:extLst>
                <a:ext uri="{FF2B5EF4-FFF2-40B4-BE49-F238E27FC236}">
                  <a16:creationId xmlns:a16="http://schemas.microsoft.com/office/drawing/2014/main" id="{7F9FE773-CFE3-BF7A-5B5C-BB36B2802A1A}"/>
                </a:ext>
              </a:extLst>
            </p:cNvPr>
            <p:cNvSpPr/>
            <p:nvPr/>
          </p:nvSpPr>
          <p:spPr bwMode="auto">
            <a:xfrm rot="8100000">
              <a:off x="600879" y="3276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37903A97-FF03-18FD-FA64-DE4D5BCF90A5}"/>
              </a:ext>
              <a:ext uri="{C183D7F6-B498-43B3-948B-1728B52AA6E4}">
                <adec:decorative xmlns:adec="http://schemas.microsoft.com/office/drawing/2017/decorative" val="1"/>
              </a:ext>
            </a:extLst>
          </p:cNvPr>
          <p:cNvGrpSpPr/>
          <p:nvPr/>
        </p:nvGrpSpPr>
        <p:grpSpPr>
          <a:xfrm>
            <a:off x="733764" y="5108522"/>
            <a:ext cx="246742" cy="246742"/>
            <a:chOff x="566793" y="5267700"/>
            <a:chExt cx="246742" cy="246742"/>
          </a:xfrm>
        </p:grpSpPr>
        <p:sp>
          <p:nvSpPr>
            <p:cNvPr id="18" name="Oval 17">
              <a:extLst>
                <a:ext uri="{FF2B5EF4-FFF2-40B4-BE49-F238E27FC236}">
                  <a16:creationId xmlns:a16="http://schemas.microsoft.com/office/drawing/2014/main" id="{2758B72A-87D1-707A-2D23-EC57506D7C4F}"/>
                </a:ext>
              </a:extLst>
            </p:cNvPr>
            <p:cNvSpPr/>
            <p:nvPr/>
          </p:nvSpPr>
          <p:spPr bwMode="auto">
            <a:xfrm>
              <a:off x="566793" y="526770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1" name="Half Frame 20">
              <a:extLst>
                <a:ext uri="{FF2B5EF4-FFF2-40B4-BE49-F238E27FC236}">
                  <a16:creationId xmlns:a16="http://schemas.microsoft.com/office/drawing/2014/main" id="{6F88E230-D1C0-9B7E-EB23-AD5E741270AF}"/>
                </a:ext>
              </a:extLst>
            </p:cNvPr>
            <p:cNvSpPr/>
            <p:nvPr/>
          </p:nvSpPr>
          <p:spPr bwMode="auto">
            <a:xfrm rot="8100000">
              <a:off x="600879" y="533603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B83D9474-F99C-26DD-A2F3-3925C62EE286}"/>
              </a:ext>
            </a:extLst>
          </p:cNvPr>
          <p:cNvSpPr/>
          <p:nvPr/>
        </p:nvSpPr>
        <p:spPr>
          <a:xfrm>
            <a:off x="1098989" y="3813845"/>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Stay in control by working with Copilot just like any other developer and iterating through pull request reviews</a:t>
            </a:r>
          </a:p>
        </p:txBody>
      </p:sp>
      <p:sp>
        <p:nvSpPr>
          <p:cNvPr id="15" name="Rectangle 14">
            <a:extLst>
              <a:ext uri="{FF2B5EF4-FFF2-40B4-BE49-F238E27FC236}">
                <a16:creationId xmlns:a16="http://schemas.microsoft.com/office/drawing/2014/main" id="{30D10A9C-386E-3434-C42C-17FE64F9560E}"/>
              </a:ext>
            </a:extLst>
          </p:cNvPr>
          <p:cNvSpPr/>
          <p:nvPr/>
        </p:nvSpPr>
        <p:spPr>
          <a:xfrm>
            <a:off x="1098989" y="4859155"/>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Tailor Copilot to your needs by customizing its dev environment, adding custom instructions, and providing external context through MCP servers</a:t>
            </a:r>
          </a:p>
        </p:txBody>
      </p:sp>
      <p:pic>
        <p:nvPicPr>
          <p:cNvPr id="2" name="Picture 1">
            <a:extLst>
              <a:ext uri="{FF2B5EF4-FFF2-40B4-BE49-F238E27FC236}">
                <a16:creationId xmlns:a16="http://schemas.microsoft.com/office/drawing/2014/main" id="{64EE183B-2D85-C313-736A-5EA2A4DC83E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r="20441"/>
          <a:stretch/>
        </p:blipFill>
        <p:spPr>
          <a:xfrm>
            <a:off x="6836626" y="1595482"/>
            <a:ext cx="5774343" cy="4199650"/>
          </a:xfrm>
          <a:prstGeom prst="rect">
            <a:avLst/>
          </a:prstGeom>
        </p:spPr>
      </p:pic>
      <p:pic>
        <p:nvPicPr>
          <p:cNvPr id="11" name="Picture 10">
            <a:extLst>
              <a:ext uri="{FF2B5EF4-FFF2-40B4-BE49-F238E27FC236}">
                <a16:creationId xmlns:a16="http://schemas.microsoft.com/office/drawing/2014/main" id="{D6F2818C-E3D9-A237-BD37-BBAA640ADC0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l="80259" t="15384" r="10467" b="80232"/>
          <a:stretch/>
        </p:blipFill>
        <p:spPr>
          <a:xfrm>
            <a:off x="11441610" y="2243138"/>
            <a:ext cx="684694" cy="187322"/>
          </a:xfrm>
          <a:prstGeom prst="rect">
            <a:avLst/>
          </a:prstGeom>
        </p:spPr>
      </p:pic>
      <p:grpSp>
        <p:nvGrpSpPr>
          <p:cNvPr id="27" name="Group 26">
            <a:extLst>
              <a:ext uri="{FF2B5EF4-FFF2-40B4-BE49-F238E27FC236}">
                <a16:creationId xmlns:a16="http://schemas.microsoft.com/office/drawing/2014/main" id="{7E6D0962-B410-59D8-232B-E4939BFDFED0}"/>
              </a:ext>
              <a:ext uri="{C183D7F6-B498-43B3-948B-1728B52AA6E4}">
                <adec:decorative xmlns:adec="http://schemas.microsoft.com/office/drawing/2017/decorative" val="1"/>
              </a:ext>
            </a:extLst>
          </p:cNvPr>
          <p:cNvGrpSpPr/>
          <p:nvPr/>
        </p:nvGrpSpPr>
        <p:grpSpPr>
          <a:xfrm>
            <a:off x="733764" y="4063212"/>
            <a:ext cx="246742" cy="246742"/>
            <a:chOff x="566793" y="4238050"/>
            <a:chExt cx="246742" cy="246742"/>
          </a:xfrm>
        </p:grpSpPr>
        <p:sp>
          <p:nvSpPr>
            <p:cNvPr id="17" name="Oval 16">
              <a:extLst>
                <a:ext uri="{FF2B5EF4-FFF2-40B4-BE49-F238E27FC236}">
                  <a16:creationId xmlns:a16="http://schemas.microsoft.com/office/drawing/2014/main" id="{8A24974E-0843-0C2A-C11D-CAD7C0657586}"/>
                </a:ext>
              </a:extLst>
            </p:cNvPr>
            <p:cNvSpPr/>
            <p:nvPr/>
          </p:nvSpPr>
          <p:spPr bwMode="auto">
            <a:xfrm>
              <a:off x="566793" y="423805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0" name="Half Frame 19">
              <a:extLst>
                <a:ext uri="{FF2B5EF4-FFF2-40B4-BE49-F238E27FC236}">
                  <a16:creationId xmlns:a16="http://schemas.microsoft.com/office/drawing/2014/main" id="{C6BDE9B4-F47E-3669-3222-2AF6CED07AAF}"/>
                </a:ext>
              </a:extLst>
            </p:cNvPr>
            <p:cNvSpPr/>
            <p:nvPr/>
          </p:nvSpPr>
          <p:spPr bwMode="auto">
            <a:xfrm rot="8100000">
              <a:off x="600879" y="43063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77BE110-E4F8-D035-7E29-DBB4042F0887}"/>
              </a:ext>
              <a:ext uri="{C183D7F6-B498-43B3-948B-1728B52AA6E4}">
                <adec:decorative xmlns:adec="http://schemas.microsoft.com/office/drawing/2017/decorative" val="1"/>
              </a:ext>
            </a:extLst>
          </p:cNvPr>
          <p:cNvGrpSpPr/>
          <p:nvPr/>
        </p:nvGrpSpPr>
        <p:grpSpPr>
          <a:xfrm>
            <a:off x="785453" y="129254"/>
            <a:ext cx="1485531" cy="297916"/>
            <a:chOff x="655921" y="48875"/>
            <a:chExt cx="2074027" cy="415936"/>
          </a:xfrm>
        </p:grpSpPr>
        <p:sp>
          <p:nvSpPr>
            <p:cNvPr id="37" name="Rounded Rectangle 48">
              <a:extLst>
                <a:ext uri="{FF2B5EF4-FFF2-40B4-BE49-F238E27FC236}">
                  <a16:creationId xmlns:a16="http://schemas.microsoft.com/office/drawing/2014/main" id="{2C4C5F43-7640-F3F2-109C-4E1F3D9A3EFE}"/>
                </a:ext>
              </a:extLst>
            </p:cNvPr>
            <p:cNvSpPr/>
            <p:nvPr/>
          </p:nvSpPr>
          <p:spPr>
            <a:xfrm>
              <a:off x="655921" y="48875"/>
              <a:ext cx="2074027" cy="415936"/>
            </a:xfrm>
            <a:prstGeom prst="roundRect">
              <a:avLst>
                <a:gd name="adj" fmla="val 50000"/>
              </a:avLst>
            </a:prstGeom>
            <a:noFill/>
            <a:ln w="12700">
              <a:gradFill>
                <a:gsLst>
                  <a:gs pos="3000">
                    <a:schemeClr val="accent1">
                      <a:lumMod val="45000"/>
                      <a:lumOff val="55000"/>
                    </a:schemeClr>
                  </a:gs>
                  <a:gs pos="59000">
                    <a:schemeClr val="accent1">
                      <a:lumMod val="45000"/>
                      <a:lumOff val="55000"/>
                    </a:schemeClr>
                  </a:gs>
                  <a:gs pos="89000">
                    <a:srgbClr val="6ABE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a Sans" pitchFamily="2" charset="77"/>
                  <a:ea typeface="+mn-ea"/>
                  <a:cs typeface="+mn-cs"/>
                </a:rPr>
                <a:t>          </a:t>
              </a:r>
              <a:r>
                <a:rPr kumimoji="0" lang="en-US" sz="1100" b="1" i="0" u="none" strike="noStrike" kern="1200" cap="none" spc="0" normalizeH="0" baseline="0" noProof="0">
                  <a:ln>
                    <a:noFill/>
                  </a:ln>
                  <a:solidFill>
                    <a:schemeClr val="accent5">
                      <a:lumMod val="40000"/>
                      <a:lumOff val="60000"/>
                    </a:schemeClr>
                  </a:solidFill>
                  <a:effectLst/>
                  <a:uLnTx/>
                  <a:uFillTx/>
                  <a:latin typeface="Mona Sans" pitchFamily="2" charset="77"/>
                  <a:ea typeface="+mn-ea"/>
                  <a:cs typeface="+mn-cs"/>
                </a:rPr>
                <a:t>GitHub Copilot</a:t>
              </a:r>
            </a:p>
          </p:txBody>
        </p:sp>
        <p:sp>
          <p:nvSpPr>
            <p:cNvPr id="38" name="Google Shape;1677;p69">
              <a:extLst>
                <a:ext uri="{FF2B5EF4-FFF2-40B4-BE49-F238E27FC236}">
                  <a16:creationId xmlns:a16="http://schemas.microsoft.com/office/drawing/2014/main" id="{D7649D93-3D4D-667D-B111-85DC4466DDF1}"/>
                </a:ext>
              </a:extLst>
            </p:cNvPr>
            <p:cNvSpPr/>
            <p:nvPr/>
          </p:nvSpPr>
          <p:spPr>
            <a:xfrm>
              <a:off x="813535" y="166893"/>
              <a:ext cx="214515" cy="179899"/>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bg1"/>
            </a:solidFill>
            <a:ln>
              <a:noFill/>
            </a:ln>
          </p:spPr>
          <p:txBody>
            <a:bodyPr spcFirstLastPara="1" wrap="square" lIns="149310" tIns="149310" rIns="149310" bIns="14931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Mona Sans" pitchFamily="2" charset="77"/>
                <a:ea typeface="+mn-ea"/>
                <a:cs typeface="+mn-cs"/>
              </a:endParaRPr>
            </a:p>
          </p:txBody>
        </p:sp>
      </p:grpSp>
    </p:spTree>
    <p:extLst>
      <p:ext uri="{BB962C8B-B14F-4D97-AF65-F5344CB8AC3E}">
        <p14:creationId xmlns:p14="http://schemas.microsoft.com/office/powerpoint/2010/main" val="23266127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242DA-D302-79C8-26CD-C08C7DF8C263}"/>
            </a:ext>
          </a:extLst>
        </p:cNvPr>
        <p:cNvGrpSpPr/>
        <p:nvPr/>
      </p:nvGrpSpPr>
      <p:grpSpPr>
        <a:xfrm>
          <a:off x="0" y="0"/>
          <a:ext cx="0" cy="0"/>
          <a:chOff x="0" y="0"/>
          <a:chExt cx="0" cy="0"/>
        </a:xfrm>
      </p:grpSpPr>
      <p:sp>
        <p:nvSpPr>
          <p:cNvPr id="44" name="Rounded Rectangle 4">
            <a:extLst>
              <a:ext uri="{FF2B5EF4-FFF2-40B4-BE49-F238E27FC236}">
                <a16:creationId xmlns:a16="http://schemas.microsoft.com/office/drawing/2014/main" id="{F6DA3E54-369E-9BDA-5B24-503AB95CA9C2}"/>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C2A0B3C-B6BF-C227-EE72-81280C5CD3F7}"/>
              </a:ext>
            </a:extLst>
          </p:cNvPr>
          <p:cNvSpPr>
            <a:spLocks noGrp="1"/>
          </p:cNvSpPr>
          <p:nvPr>
            <p:ph type="title"/>
          </p:nvPr>
        </p:nvSpPr>
        <p:spPr>
          <a:xfrm>
            <a:off x="781157" y="486896"/>
            <a:ext cx="11379200" cy="837141"/>
          </a:xfrm>
        </p:spPr>
        <p:txBody>
          <a:bodyPr/>
          <a:lstStyle/>
          <a:p>
            <a:r>
              <a:rPr lang="en-US"/>
              <a:t>App Modernization</a:t>
            </a:r>
          </a:p>
        </p:txBody>
      </p:sp>
      <p:sp>
        <p:nvSpPr>
          <p:cNvPr id="16" name="Rectangle 15">
            <a:extLst>
              <a:ext uri="{FF2B5EF4-FFF2-40B4-BE49-F238E27FC236}">
                <a16:creationId xmlns:a16="http://schemas.microsoft.com/office/drawing/2014/main" id="{B20A9A3E-E0EB-95D0-EFA8-5CC65BF1D777}"/>
              </a:ext>
            </a:extLst>
          </p:cNvPr>
          <p:cNvSpPr/>
          <p:nvPr/>
        </p:nvSpPr>
        <p:spPr>
          <a:xfrm>
            <a:off x="772874" y="1361356"/>
            <a:ext cx="5746971" cy="745477"/>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14367"/>
            <a:r>
              <a:rPr lang="en-US" sz="2400" b="1">
                <a:gradFill>
                  <a:gsLst>
                    <a:gs pos="0">
                      <a:srgbClr val="C03BC4">
                        <a:lumMod val="50000"/>
                        <a:lumOff val="50000"/>
                      </a:srgbClr>
                    </a:gs>
                    <a:gs pos="76000">
                      <a:srgbClr val="0078D4">
                        <a:lumMod val="50000"/>
                        <a:lumOff val="50000"/>
                      </a:srgbClr>
                    </a:gs>
                  </a:gsLst>
                  <a:lin ang="12600000" scaled="0"/>
                </a:gradFill>
                <a:latin typeface="Helvetica"/>
              </a:rPr>
              <a:t>Modernize Java and .NET apps faster than ever with AI agents</a:t>
            </a:r>
          </a:p>
        </p:txBody>
      </p:sp>
      <p:sp>
        <p:nvSpPr>
          <p:cNvPr id="7" name="Rectangle 6">
            <a:extLst>
              <a:ext uri="{FF2B5EF4-FFF2-40B4-BE49-F238E27FC236}">
                <a16:creationId xmlns:a16="http://schemas.microsoft.com/office/drawing/2014/main" id="{77036EE1-9956-5E45-61D2-958E31C7F992}"/>
              </a:ext>
            </a:extLst>
          </p:cNvPr>
          <p:cNvSpPr/>
          <p:nvPr/>
        </p:nvSpPr>
        <p:spPr>
          <a:xfrm>
            <a:off x="1210342" y="2689856"/>
            <a:ext cx="4862889" cy="5456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a:solidFill>
                  <a:srgbClr val="FFFFFF"/>
                </a:solidFill>
                <a:latin typeface="Segoe UI"/>
                <a:cs typeface="Segoe UI"/>
              </a:rPr>
              <a:t>Quickly upgrade </a:t>
            </a:r>
            <a:r>
              <a:rPr lang="en-US" sz="1600">
                <a:solidFill>
                  <a:srgbClr val="FFFFFF"/>
                </a:solidFill>
                <a:latin typeface="Segoe UI"/>
                <a:cs typeface="Segoe UI"/>
              </a:rPr>
              <a:t>Java or .NET versions and associated frameworks with AI agents to increase app performance</a:t>
            </a:r>
          </a:p>
        </p:txBody>
      </p:sp>
      <p:grpSp>
        <p:nvGrpSpPr>
          <p:cNvPr id="3" name="Group 2">
            <a:extLst>
              <a:ext uri="{FF2B5EF4-FFF2-40B4-BE49-F238E27FC236}">
                <a16:creationId xmlns:a16="http://schemas.microsoft.com/office/drawing/2014/main" id="{0C207552-D366-E3B7-304E-C1F307EC9E5F}"/>
              </a:ext>
              <a:ext uri="{C183D7F6-B498-43B3-948B-1728B52AA6E4}">
                <adec:decorative xmlns:adec="http://schemas.microsoft.com/office/drawing/2017/decorative" val="1"/>
              </a:ext>
            </a:extLst>
          </p:cNvPr>
          <p:cNvGrpSpPr/>
          <p:nvPr/>
        </p:nvGrpSpPr>
        <p:grpSpPr>
          <a:xfrm>
            <a:off x="875538" y="2824546"/>
            <a:ext cx="246742" cy="246742"/>
            <a:chOff x="670025" y="2650586"/>
            <a:chExt cx="246742" cy="246742"/>
          </a:xfrm>
        </p:grpSpPr>
        <p:sp>
          <p:nvSpPr>
            <p:cNvPr id="8" name="Oval 7">
              <a:extLst>
                <a:ext uri="{FF2B5EF4-FFF2-40B4-BE49-F238E27FC236}">
                  <a16:creationId xmlns:a16="http://schemas.microsoft.com/office/drawing/2014/main" id="{B516ED5D-0D76-0BB6-AEF7-3247976A6B26}"/>
                </a:ext>
              </a:extLst>
            </p:cNvPr>
            <p:cNvSpPr/>
            <p:nvPr/>
          </p:nvSpPr>
          <p:spPr bwMode="auto">
            <a:xfrm>
              <a:off x="670025" y="2650586"/>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2" name="Half Frame 11">
              <a:extLst>
                <a:ext uri="{FF2B5EF4-FFF2-40B4-BE49-F238E27FC236}">
                  <a16:creationId xmlns:a16="http://schemas.microsoft.com/office/drawing/2014/main" id="{35BE2412-B67F-C986-503C-C0A2D7884FB5}"/>
                </a:ext>
              </a:extLst>
            </p:cNvPr>
            <p:cNvSpPr/>
            <p:nvPr/>
          </p:nvSpPr>
          <p:spPr bwMode="auto">
            <a:xfrm rot="8100000">
              <a:off x="704111" y="2718915"/>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B2039DBD-D750-50D8-2782-F130EB349B35}"/>
              </a:ext>
              <a:ext uri="{C183D7F6-B498-43B3-948B-1728B52AA6E4}">
                <adec:decorative xmlns:adec="http://schemas.microsoft.com/office/drawing/2017/decorative" val="1"/>
              </a:ext>
            </a:extLst>
          </p:cNvPr>
          <p:cNvGrpSpPr/>
          <p:nvPr/>
        </p:nvGrpSpPr>
        <p:grpSpPr>
          <a:xfrm>
            <a:off x="875538" y="3762575"/>
            <a:ext cx="246742" cy="246742"/>
            <a:chOff x="670025" y="4255251"/>
            <a:chExt cx="246742" cy="246742"/>
          </a:xfrm>
        </p:grpSpPr>
        <p:sp>
          <p:nvSpPr>
            <p:cNvPr id="19" name="Oval 18">
              <a:extLst>
                <a:ext uri="{FF2B5EF4-FFF2-40B4-BE49-F238E27FC236}">
                  <a16:creationId xmlns:a16="http://schemas.microsoft.com/office/drawing/2014/main" id="{781B6C0C-A3CA-189C-BC54-1E9E76C00330}"/>
                </a:ext>
              </a:extLst>
            </p:cNvPr>
            <p:cNvSpPr/>
            <p:nvPr/>
          </p:nvSpPr>
          <p:spPr bwMode="auto">
            <a:xfrm>
              <a:off x="670025" y="425525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0" name="Half Frame 19">
              <a:extLst>
                <a:ext uri="{FF2B5EF4-FFF2-40B4-BE49-F238E27FC236}">
                  <a16:creationId xmlns:a16="http://schemas.microsoft.com/office/drawing/2014/main" id="{EE3A14EB-EFDB-E688-64C3-58A9D670FE33}"/>
                </a:ext>
              </a:extLst>
            </p:cNvPr>
            <p:cNvSpPr/>
            <p:nvPr/>
          </p:nvSpPr>
          <p:spPr bwMode="auto">
            <a:xfrm rot="8100000">
              <a:off x="704111" y="43235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1" name="Rectangle 20">
            <a:extLst>
              <a:ext uri="{FF2B5EF4-FFF2-40B4-BE49-F238E27FC236}">
                <a16:creationId xmlns:a16="http://schemas.microsoft.com/office/drawing/2014/main" id="{62EF12F3-F7CE-4FE2-52E1-238E611C3342}"/>
              </a:ext>
            </a:extLst>
          </p:cNvPr>
          <p:cNvSpPr/>
          <p:nvPr/>
        </p:nvSpPr>
        <p:spPr>
          <a:xfrm>
            <a:off x="1210342" y="3650848"/>
            <a:ext cx="5198868" cy="4701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kumimoji="0" lang="en-US" sz="1600" b="1" i="0" u="none" strike="noStrike" kern="1200" cap="none" spc="0" normalizeH="0" baseline="0" noProof="0">
                <a:ln>
                  <a:noFill/>
                </a:ln>
                <a:solidFill>
                  <a:srgbClr val="FFFFFF"/>
                </a:solidFill>
                <a:effectLst/>
                <a:uLnTx/>
                <a:uFillTx/>
                <a:latin typeface="Segoe UI"/>
                <a:cs typeface="Segoe UI"/>
              </a:rPr>
              <a:t>Perform end-to-end code assessment and remediation</a:t>
            </a:r>
            <a:r>
              <a:rPr kumimoji="0" lang="en-US" sz="1600" i="0" u="none" strike="noStrike" kern="1200" cap="none" spc="0" normalizeH="0" baseline="0" noProof="0">
                <a:ln>
                  <a:noFill/>
                </a:ln>
                <a:solidFill>
                  <a:srgbClr val="FFFFFF"/>
                </a:solidFill>
                <a:effectLst/>
                <a:uLnTx/>
                <a:uFillTx/>
                <a:latin typeface="Segoe UI"/>
                <a:cs typeface="Segoe UI"/>
              </a:rPr>
              <a:t> </a:t>
            </a:r>
            <a:r>
              <a:rPr lang="en-US" sz="1600">
                <a:solidFill>
                  <a:srgbClr val="FFFFFF"/>
                </a:solidFill>
                <a:latin typeface="Segoe UI"/>
                <a:cs typeface="Segoe UI"/>
              </a:rPr>
              <a:t>for</a:t>
            </a:r>
            <a:r>
              <a:rPr lang="en-US" sz="1600" b="1">
                <a:solidFill>
                  <a:srgbClr val="FFFFFF"/>
                </a:solidFill>
                <a:latin typeface="Segoe UI"/>
                <a:cs typeface="Segoe UI"/>
              </a:rPr>
              <a:t> </a:t>
            </a:r>
            <a:r>
              <a:rPr lang="en-US" sz="1600">
                <a:solidFill>
                  <a:srgbClr val="FFFFFF"/>
                </a:solidFill>
                <a:latin typeface="Segoe UI"/>
                <a:cs typeface="Segoe UI"/>
              </a:rPr>
              <a:t>apps</a:t>
            </a:r>
            <a:r>
              <a:rPr kumimoji="0" lang="en-US" sz="1600" b="0" i="0" u="none" strike="noStrike" kern="1200" cap="none" spc="0" normalizeH="0" baseline="0" noProof="0">
                <a:ln>
                  <a:noFill/>
                </a:ln>
                <a:solidFill>
                  <a:srgbClr val="FFFFFF"/>
                </a:solidFill>
                <a:effectLst/>
                <a:uLnTx/>
                <a:uFillTx/>
                <a:latin typeface="Segoe UI"/>
                <a:cs typeface="Segoe UI"/>
              </a:rPr>
              <a:t> </a:t>
            </a:r>
            <a:r>
              <a:rPr lang="en-US" sz="1600">
                <a:solidFill>
                  <a:srgbClr val="FFFFFF"/>
                </a:solidFill>
                <a:latin typeface="Segoe UI"/>
                <a:cs typeface="Segoe UI"/>
              </a:rPr>
              <a:t>to migrate to Azure</a:t>
            </a:r>
            <a:endParaRPr lang="en-US" sz="1600" b="0" i="0" u="none" strike="noStrike" kern="1200" cap="none" spc="0" normalizeH="0" baseline="0" noProof="0">
              <a:ln>
                <a:noFill/>
              </a:ln>
              <a:solidFill>
                <a:srgbClr val="FFFFFF"/>
              </a:solidFill>
              <a:effectLst/>
              <a:uLnTx/>
              <a:uFillTx/>
              <a:latin typeface="Segoe UI"/>
              <a:cs typeface="Segoe UI"/>
            </a:endParaRPr>
          </a:p>
        </p:txBody>
      </p:sp>
      <p:grpSp>
        <p:nvGrpSpPr>
          <p:cNvPr id="33" name="Group 32">
            <a:extLst>
              <a:ext uri="{FF2B5EF4-FFF2-40B4-BE49-F238E27FC236}">
                <a16:creationId xmlns:a16="http://schemas.microsoft.com/office/drawing/2014/main" id="{0F73EF68-A19E-1C46-BC90-5E09BDC0A4E4}"/>
              </a:ext>
              <a:ext uri="{C183D7F6-B498-43B3-948B-1728B52AA6E4}">
                <adec:decorative xmlns:adec="http://schemas.microsoft.com/office/drawing/2017/decorative" val="1"/>
              </a:ext>
            </a:extLst>
          </p:cNvPr>
          <p:cNvGrpSpPr/>
          <p:nvPr/>
        </p:nvGrpSpPr>
        <p:grpSpPr>
          <a:xfrm>
            <a:off x="886824" y="4651020"/>
            <a:ext cx="246742" cy="246742"/>
            <a:chOff x="681311" y="5017509"/>
            <a:chExt cx="246742" cy="246742"/>
          </a:xfrm>
        </p:grpSpPr>
        <p:sp>
          <p:nvSpPr>
            <p:cNvPr id="22" name="Oval 21">
              <a:extLst>
                <a:ext uri="{FF2B5EF4-FFF2-40B4-BE49-F238E27FC236}">
                  <a16:creationId xmlns:a16="http://schemas.microsoft.com/office/drawing/2014/main" id="{8E4FBE03-1141-B105-5F7A-FAE47E4275E6}"/>
                </a:ext>
              </a:extLst>
            </p:cNvPr>
            <p:cNvSpPr/>
            <p:nvPr/>
          </p:nvSpPr>
          <p:spPr bwMode="auto">
            <a:xfrm>
              <a:off x="681311" y="5017509"/>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3" name="Half Frame 22">
              <a:extLst>
                <a:ext uri="{FF2B5EF4-FFF2-40B4-BE49-F238E27FC236}">
                  <a16:creationId xmlns:a16="http://schemas.microsoft.com/office/drawing/2014/main" id="{CF4B6B55-A972-7AEF-DDC9-39C975463AE0}"/>
                </a:ext>
              </a:extLst>
            </p:cNvPr>
            <p:cNvSpPr/>
            <p:nvPr/>
          </p:nvSpPr>
          <p:spPr bwMode="auto">
            <a:xfrm rot="8100000">
              <a:off x="715397" y="5085838"/>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46C6E64E-B67E-EB21-4972-BBD959484E94}"/>
              </a:ext>
            </a:extLst>
          </p:cNvPr>
          <p:cNvSpPr/>
          <p:nvPr/>
        </p:nvSpPr>
        <p:spPr>
          <a:xfrm>
            <a:off x="1210342" y="4539293"/>
            <a:ext cx="4954454" cy="4701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kumimoji="0" lang="en-US" sz="1600" b="1" i="0" u="none" strike="noStrike" kern="1200" cap="none" spc="0" normalizeH="0" baseline="0" noProof="0">
                <a:ln>
                  <a:noFill/>
                </a:ln>
                <a:solidFill>
                  <a:srgbClr val="FFFFFF"/>
                </a:solidFill>
                <a:effectLst/>
                <a:uLnTx/>
                <a:uFillTx/>
                <a:latin typeface="Segoe UI"/>
                <a:cs typeface="Segoe UI"/>
              </a:rPr>
              <a:t>Use AI agents to auto remediate </a:t>
            </a:r>
            <a:r>
              <a:rPr kumimoji="0" lang="en-US" sz="1600" b="0" i="0" u="none" strike="noStrike" kern="1200" cap="none" spc="0" normalizeH="0" baseline="0" noProof="0">
                <a:ln>
                  <a:noFill/>
                </a:ln>
                <a:solidFill>
                  <a:srgbClr val="FFFFFF"/>
                </a:solidFill>
                <a:effectLst/>
                <a:uLnTx/>
                <a:uFillTx/>
                <a:latin typeface="Segoe UI"/>
                <a:cs typeface="Segoe UI"/>
              </a:rPr>
              <a:t>code change and bug fixes for </a:t>
            </a:r>
            <a:r>
              <a:rPr lang="en-US" sz="1600">
                <a:solidFill>
                  <a:srgbClr val="FFFFFF"/>
                </a:solidFill>
                <a:latin typeface="Segoe UI"/>
                <a:cs typeface="Segoe UI"/>
              </a:rPr>
              <a:t>moving to Azure</a:t>
            </a:r>
            <a:r>
              <a:rPr kumimoji="0" lang="en-US" sz="1600" b="0" i="0" u="none" strike="noStrike" kern="1200" cap="none" spc="0" normalizeH="0" baseline="0" noProof="0">
                <a:ln>
                  <a:noFill/>
                </a:ln>
                <a:solidFill>
                  <a:srgbClr val="FFFFFF"/>
                </a:solidFill>
                <a:effectLst/>
                <a:uLnTx/>
                <a:uFillTx/>
                <a:latin typeface="Segoe UI"/>
                <a:cs typeface="Segoe UI"/>
              </a:rPr>
              <a:t> app platform</a:t>
            </a:r>
            <a:r>
              <a:rPr lang="en-US" sz="1600">
                <a:solidFill>
                  <a:srgbClr val="FFFFFF"/>
                </a:solidFill>
                <a:latin typeface="Segoe UI"/>
                <a:cs typeface="Segoe UI"/>
              </a:rPr>
              <a:t> services</a:t>
            </a:r>
            <a:endParaRPr kumimoji="0" lang="en-US"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Segoe UI"/>
              <a:cs typeface="Segoe UI"/>
            </a:endParaRPr>
          </a:p>
        </p:txBody>
      </p:sp>
      <p:pic>
        <p:nvPicPr>
          <p:cNvPr id="18" name="Picture 17">
            <a:extLst>
              <a:ext uri="{FF2B5EF4-FFF2-40B4-BE49-F238E27FC236}">
                <a16:creationId xmlns:a16="http://schemas.microsoft.com/office/drawing/2014/main" id="{45DA2055-FA88-6111-7B24-1D89F1A84A1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89249" y="1532929"/>
            <a:ext cx="8138331" cy="4232972"/>
          </a:xfrm>
          <a:prstGeom prst="rect">
            <a:avLst/>
          </a:prstGeom>
        </p:spPr>
      </p:pic>
      <p:grpSp>
        <p:nvGrpSpPr>
          <p:cNvPr id="34" name="Group 33">
            <a:extLst>
              <a:ext uri="{FF2B5EF4-FFF2-40B4-BE49-F238E27FC236}">
                <a16:creationId xmlns:a16="http://schemas.microsoft.com/office/drawing/2014/main" id="{E33C2310-2334-0B37-B7DC-89AE3DB88E0D}"/>
              </a:ext>
              <a:ext uri="{C183D7F6-B498-43B3-948B-1728B52AA6E4}">
                <adec:decorative xmlns:adec="http://schemas.microsoft.com/office/drawing/2017/decorative" val="1"/>
              </a:ext>
            </a:extLst>
          </p:cNvPr>
          <p:cNvGrpSpPr/>
          <p:nvPr/>
        </p:nvGrpSpPr>
        <p:grpSpPr>
          <a:xfrm>
            <a:off x="898110" y="5548460"/>
            <a:ext cx="246742" cy="246742"/>
            <a:chOff x="692597" y="5826722"/>
            <a:chExt cx="246742" cy="246742"/>
          </a:xfrm>
        </p:grpSpPr>
        <p:sp>
          <p:nvSpPr>
            <p:cNvPr id="29" name="Oval 28">
              <a:extLst>
                <a:ext uri="{FF2B5EF4-FFF2-40B4-BE49-F238E27FC236}">
                  <a16:creationId xmlns:a16="http://schemas.microsoft.com/office/drawing/2014/main" id="{C998F8D3-2AD5-B87E-5F55-27967966BCB1}"/>
                </a:ext>
              </a:extLst>
            </p:cNvPr>
            <p:cNvSpPr/>
            <p:nvPr/>
          </p:nvSpPr>
          <p:spPr bwMode="auto">
            <a:xfrm>
              <a:off x="692597" y="5826722"/>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30" name="Half Frame 29">
              <a:extLst>
                <a:ext uri="{FF2B5EF4-FFF2-40B4-BE49-F238E27FC236}">
                  <a16:creationId xmlns:a16="http://schemas.microsoft.com/office/drawing/2014/main" id="{989B7131-6984-F4D6-1E6A-69466888C70E}"/>
                </a:ext>
              </a:extLst>
            </p:cNvPr>
            <p:cNvSpPr/>
            <p:nvPr/>
          </p:nvSpPr>
          <p:spPr bwMode="auto">
            <a:xfrm rot="8100000">
              <a:off x="726683" y="589505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136A870B-F74E-3A15-883C-DCEB57855B21}"/>
              </a:ext>
            </a:extLst>
          </p:cNvPr>
          <p:cNvSpPr/>
          <p:nvPr/>
        </p:nvSpPr>
        <p:spPr>
          <a:xfrm>
            <a:off x="1210342" y="5398985"/>
            <a:ext cx="5195153" cy="5456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Stay in control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with developer guidance, leverage organizational knowledge</a:t>
            </a:r>
            <a:r>
              <a:rPr lang="en-US" sz="1600">
                <a:solidFill>
                  <a:srgbClr val="FFFFFF"/>
                </a:solidFill>
                <a:latin typeface="Segoe UI" panose="020B0502040204020203" pitchFamily="34" charset="0"/>
                <a:cs typeface="Segoe UI" panose="020B0502040204020203" pitchFamily="34" charset="0"/>
              </a:rPr>
              <a: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best practices, and validate</a:t>
            </a:r>
            <a:endParaRPr kumimoji="0" lang="en-US"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Helvetica"/>
              <a:ea typeface="+mn-ea"/>
              <a:cs typeface="+mn-cs"/>
            </a:endParaRPr>
          </a:p>
        </p:txBody>
      </p:sp>
      <p:grpSp>
        <p:nvGrpSpPr>
          <p:cNvPr id="52" name="Group 51">
            <a:extLst>
              <a:ext uri="{FF2B5EF4-FFF2-40B4-BE49-F238E27FC236}">
                <a16:creationId xmlns:a16="http://schemas.microsoft.com/office/drawing/2014/main" id="{C8A577B4-5C7C-876A-D4FD-6AAAAB240BC8}"/>
              </a:ext>
              <a:ext uri="{C183D7F6-B498-43B3-948B-1728B52AA6E4}">
                <adec:decorative xmlns:adec="http://schemas.microsoft.com/office/drawing/2017/decorative" val="1"/>
              </a:ext>
            </a:extLst>
          </p:cNvPr>
          <p:cNvGrpSpPr/>
          <p:nvPr/>
        </p:nvGrpSpPr>
        <p:grpSpPr>
          <a:xfrm>
            <a:off x="785453" y="129254"/>
            <a:ext cx="1485531" cy="297916"/>
            <a:chOff x="655921" y="48875"/>
            <a:chExt cx="2074027" cy="415936"/>
          </a:xfrm>
        </p:grpSpPr>
        <p:sp>
          <p:nvSpPr>
            <p:cNvPr id="53" name="Rounded Rectangle 48">
              <a:extLst>
                <a:ext uri="{FF2B5EF4-FFF2-40B4-BE49-F238E27FC236}">
                  <a16:creationId xmlns:a16="http://schemas.microsoft.com/office/drawing/2014/main" id="{A1B96563-F054-CC46-89DE-E2E118CE1494}"/>
                </a:ext>
              </a:extLst>
            </p:cNvPr>
            <p:cNvSpPr/>
            <p:nvPr/>
          </p:nvSpPr>
          <p:spPr>
            <a:xfrm>
              <a:off x="655921" y="48875"/>
              <a:ext cx="2074027" cy="415936"/>
            </a:xfrm>
            <a:prstGeom prst="roundRect">
              <a:avLst>
                <a:gd name="adj" fmla="val 50000"/>
              </a:avLst>
            </a:prstGeom>
            <a:noFill/>
            <a:ln w="12700">
              <a:gradFill>
                <a:gsLst>
                  <a:gs pos="3000">
                    <a:schemeClr val="accent1">
                      <a:lumMod val="45000"/>
                      <a:lumOff val="55000"/>
                    </a:schemeClr>
                  </a:gs>
                  <a:gs pos="59000">
                    <a:schemeClr val="accent1">
                      <a:lumMod val="45000"/>
                      <a:lumOff val="55000"/>
                    </a:schemeClr>
                  </a:gs>
                  <a:gs pos="89000">
                    <a:srgbClr val="6ABE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a Sans" pitchFamily="2" charset="77"/>
                  <a:ea typeface="+mn-ea"/>
                  <a:cs typeface="+mn-cs"/>
                </a:rPr>
                <a:t>          </a:t>
              </a:r>
              <a:r>
                <a:rPr kumimoji="0" lang="en-US" sz="1100" b="1" i="0" u="none" strike="noStrike" kern="1200" cap="none" spc="0" normalizeH="0" baseline="0" noProof="0">
                  <a:ln>
                    <a:noFill/>
                  </a:ln>
                  <a:solidFill>
                    <a:schemeClr val="accent5">
                      <a:lumMod val="40000"/>
                      <a:lumOff val="60000"/>
                    </a:schemeClr>
                  </a:solidFill>
                  <a:effectLst/>
                  <a:uLnTx/>
                  <a:uFillTx/>
                  <a:latin typeface="Mona Sans" pitchFamily="2" charset="77"/>
                  <a:ea typeface="+mn-ea"/>
                  <a:cs typeface="+mn-cs"/>
                </a:rPr>
                <a:t>GitHub Copilot</a:t>
              </a:r>
            </a:p>
          </p:txBody>
        </p:sp>
        <p:sp>
          <p:nvSpPr>
            <p:cNvPr id="54" name="Google Shape;1677;p69">
              <a:extLst>
                <a:ext uri="{FF2B5EF4-FFF2-40B4-BE49-F238E27FC236}">
                  <a16:creationId xmlns:a16="http://schemas.microsoft.com/office/drawing/2014/main" id="{DE877599-1328-AD9E-A57F-F778622EB6BB}"/>
                </a:ext>
              </a:extLst>
            </p:cNvPr>
            <p:cNvSpPr/>
            <p:nvPr/>
          </p:nvSpPr>
          <p:spPr>
            <a:xfrm>
              <a:off x="813535" y="166893"/>
              <a:ext cx="214515" cy="179899"/>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bg1"/>
            </a:solidFill>
            <a:ln>
              <a:noFill/>
            </a:ln>
          </p:spPr>
          <p:txBody>
            <a:bodyPr spcFirstLastPara="1" wrap="square" lIns="149310" tIns="149310" rIns="149310" bIns="14931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Mona Sans" pitchFamily="2" charset="77"/>
                <a:ea typeface="+mn-ea"/>
                <a:cs typeface="+mn-cs"/>
              </a:endParaRPr>
            </a:p>
          </p:txBody>
        </p:sp>
      </p:grpSp>
    </p:spTree>
    <p:extLst>
      <p:ext uri="{BB962C8B-B14F-4D97-AF65-F5344CB8AC3E}">
        <p14:creationId xmlns:p14="http://schemas.microsoft.com/office/powerpoint/2010/main" val="33951383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060D-E218-D5C8-B702-B69736DA3262}"/>
            </a:ext>
          </a:extLst>
        </p:cNvPr>
        <p:cNvGrpSpPr/>
        <p:nvPr/>
      </p:nvGrpSpPr>
      <p:grpSpPr>
        <a:xfrm>
          <a:off x="0" y="0"/>
          <a:ext cx="0" cy="0"/>
          <a:chOff x="0" y="0"/>
          <a:chExt cx="0" cy="0"/>
        </a:xfrm>
      </p:grpSpPr>
      <p:sp>
        <p:nvSpPr>
          <p:cNvPr id="6" name="Rounded Rectangle 4">
            <a:extLst>
              <a:ext uri="{FF2B5EF4-FFF2-40B4-BE49-F238E27FC236}">
                <a16:creationId xmlns:a16="http://schemas.microsoft.com/office/drawing/2014/main" id="{5A95F6D7-A445-DAF2-77CC-3CD282391D9A}"/>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3D81430-31FD-DE67-4D95-086C3C077E0C}"/>
              </a:ext>
            </a:extLst>
          </p:cNvPr>
          <p:cNvSpPr>
            <a:spLocks noGrp="1"/>
          </p:cNvSpPr>
          <p:nvPr>
            <p:ph type="title"/>
          </p:nvPr>
        </p:nvSpPr>
        <p:spPr>
          <a:xfrm>
            <a:off x="733764" y="501270"/>
            <a:ext cx="4938392" cy="837141"/>
          </a:xfrm>
        </p:spPr>
        <p:txBody>
          <a:bodyPr/>
          <a:lstStyle/>
          <a:p>
            <a:r>
              <a:rPr lang="en-US"/>
              <a:t>SRE Agent</a:t>
            </a:r>
          </a:p>
        </p:txBody>
      </p:sp>
      <p:sp>
        <p:nvSpPr>
          <p:cNvPr id="16" name="Rectangle 15">
            <a:extLst>
              <a:ext uri="{FF2B5EF4-FFF2-40B4-BE49-F238E27FC236}">
                <a16:creationId xmlns:a16="http://schemas.microsoft.com/office/drawing/2014/main" id="{1F58AE54-6D04-AD69-8F3A-7DE3E2AF81C7}"/>
              </a:ext>
            </a:extLst>
          </p:cNvPr>
          <p:cNvSpPr/>
          <p:nvPr/>
        </p:nvSpPr>
        <p:spPr>
          <a:xfrm>
            <a:off x="733764" y="1401904"/>
            <a:ext cx="5800652" cy="745477"/>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14367"/>
            <a:r>
              <a:rPr lang="en-US" sz="2400" b="1">
                <a:gradFill>
                  <a:gsLst>
                    <a:gs pos="0">
                      <a:srgbClr val="C03BC4">
                        <a:lumMod val="50000"/>
                        <a:lumOff val="50000"/>
                      </a:srgbClr>
                    </a:gs>
                    <a:gs pos="76000">
                      <a:srgbClr val="0078D4">
                        <a:lumMod val="50000"/>
                        <a:lumOff val="50000"/>
                      </a:srgbClr>
                    </a:gs>
                  </a:gsLst>
                  <a:lin ang="12600000" scaled="0"/>
                </a:gradFill>
                <a:latin typeface="Helvetica"/>
              </a:rPr>
              <a:t>AI-powered incident management and resource optimization in production</a:t>
            </a:r>
          </a:p>
        </p:txBody>
      </p:sp>
      <p:sp>
        <p:nvSpPr>
          <p:cNvPr id="7" name="Rectangle 6">
            <a:extLst>
              <a:ext uri="{FF2B5EF4-FFF2-40B4-BE49-F238E27FC236}">
                <a16:creationId xmlns:a16="http://schemas.microsoft.com/office/drawing/2014/main" id="{796F843D-C6FF-584D-5EA5-985514632E4D}"/>
              </a:ext>
            </a:extLst>
          </p:cNvPr>
          <p:cNvSpPr/>
          <p:nvPr/>
        </p:nvSpPr>
        <p:spPr>
          <a:xfrm>
            <a:off x="1196986" y="2601227"/>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Automatic incident management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reduces the number of pager alerts for human SREs</a:t>
            </a:r>
          </a:p>
        </p:txBody>
      </p:sp>
      <p:sp>
        <p:nvSpPr>
          <p:cNvPr id="4" name="Rectangle 3">
            <a:extLst>
              <a:ext uri="{FF2B5EF4-FFF2-40B4-BE49-F238E27FC236}">
                <a16:creationId xmlns:a16="http://schemas.microsoft.com/office/drawing/2014/main" id="{A5E50F1B-0DAE-327B-B742-B4990D98ADC5}"/>
              </a:ext>
            </a:extLst>
          </p:cNvPr>
          <p:cNvSpPr/>
          <p:nvPr/>
        </p:nvSpPr>
        <p:spPr>
          <a:xfrm>
            <a:off x="1196986" y="3452462"/>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Proactive diagnosis and mitigation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improve application uptime, protecting revenue and reputation</a:t>
            </a:r>
          </a:p>
        </p:txBody>
      </p:sp>
      <p:grpSp>
        <p:nvGrpSpPr>
          <p:cNvPr id="25" name="Group 24">
            <a:extLst>
              <a:ext uri="{FF2B5EF4-FFF2-40B4-BE49-F238E27FC236}">
                <a16:creationId xmlns:a16="http://schemas.microsoft.com/office/drawing/2014/main" id="{73B422E8-C96E-51B6-10A6-8B8737233A12}"/>
              </a:ext>
              <a:ext uri="{C183D7F6-B498-43B3-948B-1728B52AA6E4}">
                <adec:decorative xmlns:adec="http://schemas.microsoft.com/office/drawing/2017/decorative" val="1"/>
              </a:ext>
            </a:extLst>
          </p:cNvPr>
          <p:cNvGrpSpPr/>
          <p:nvPr/>
        </p:nvGrpSpPr>
        <p:grpSpPr>
          <a:xfrm>
            <a:off x="865261" y="2850594"/>
            <a:ext cx="246742" cy="246742"/>
            <a:chOff x="566793" y="2850594"/>
            <a:chExt cx="246742" cy="246742"/>
          </a:xfrm>
        </p:grpSpPr>
        <p:sp>
          <p:nvSpPr>
            <p:cNvPr id="8" name="Oval 7">
              <a:extLst>
                <a:ext uri="{FF2B5EF4-FFF2-40B4-BE49-F238E27FC236}">
                  <a16:creationId xmlns:a16="http://schemas.microsoft.com/office/drawing/2014/main" id="{436F746C-6359-728D-3C0A-FB3B02F26E15}"/>
                </a:ext>
              </a:extLst>
            </p:cNvPr>
            <p:cNvSpPr/>
            <p:nvPr/>
          </p:nvSpPr>
          <p:spPr bwMode="auto">
            <a:xfrm>
              <a:off x="566793" y="2850594"/>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2" name="Half Frame 11">
              <a:extLst>
                <a:ext uri="{FF2B5EF4-FFF2-40B4-BE49-F238E27FC236}">
                  <a16:creationId xmlns:a16="http://schemas.microsoft.com/office/drawing/2014/main" id="{65CC5C11-EB28-10F9-9080-511D17084EF8}"/>
                </a:ext>
              </a:extLst>
            </p:cNvPr>
            <p:cNvSpPr/>
            <p:nvPr/>
          </p:nvSpPr>
          <p:spPr bwMode="auto">
            <a:xfrm rot="8100000">
              <a:off x="600879" y="2918924"/>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90CC1FDA-F49A-A9CE-FE65-B6B57498677D}"/>
              </a:ext>
              <a:ext uri="{C183D7F6-B498-43B3-948B-1728B52AA6E4}">
                <adec:decorative xmlns:adec="http://schemas.microsoft.com/office/drawing/2017/decorative" val="1"/>
              </a:ext>
            </a:extLst>
          </p:cNvPr>
          <p:cNvGrpSpPr/>
          <p:nvPr/>
        </p:nvGrpSpPr>
        <p:grpSpPr>
          <a:xfrm>
            <a:off x="865261" y="3701829"/>
            <a:ext cx="246742" cy="246742"/>
            <a:chOff x="566793" y="3701829"/>
            <a:chExt cx="246742" cy="246742"/>
          </a:xfrm>
        </p:grpSpPr>
        <p:sp>
          <p:nvSpPr>
            <p:cNvPr id="10" name="Oval 9">
              <a:extLst>
                <a:ext uri="{FF2B5EF4-FFF2-40B4-BE49-F238E27FC236}">
                  <a16:creationId xmlns:a16="http://schemas.microsoft.com/office/drawing/2014/main" id="{9A7214D4-C30F-3006-4840-871A1741BC6F}"/>
                </a:ext>
              </a:extLst>
            </p:cNvPr>
            <p:cNvSpPr/>
            <p:nvPr/>
          </p:nvSpPr>
          <p:spPr bwMode="auto">
            <a:xfrm>
              <a:off x="566793" y="3701829"/>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3" name="Half Frame 12">
              <a:extLst>
                <a:ext uri="{FF2B5EF4-FFF2-40B4-BE49-F238E27FC236}">
                  <a16:creationId xmlns:a16="http://schemas.microsoft.com/office/drawing/2014/main" id="{0449D2C9-1AB0-EDFA-581F-C49B47168C28}"/>
                </a:ext>
              </a:extLst>
            </p:cNvPr>
            <p:cNvSpPr/>
            <p:nvPr/>
          </p:nvSpPr>
          <p:spPr bwMode="auto">
            <a:xfrm rot="8100000">
              <a:off x="600879" y="3772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C43209CF-D9AE-AE0D-ADEA-5D2F428364F1}"/>
              </a:ext>
              <a:ext uri="{C183D7F6-B498-43B3-948B-1728B52AA6E4}">
                <adec:decorative xmlns:adec="http://schemas.microsoft.com/office/drawing/2017/decorative" val="1"/>
              </a:ext>
            </a:extLst>
          </p:cNvPr>
          <p:cNvGrpSpPr/>
          <p:nvPr/>
        </p:nvGrpSpPr>
        <p:grpSpPr>
          <a:xfrm>
            <a:off x="865261" y="4553064"/>
            <a:ext cx="246742" cy="246742"/>
            <a:chOff x="566793" y="4553064"/>
            <a:chExt cx="246742" cy="246742"/>
          </a:xfrm>
        </p:grpSpPr>
        <p:sp>
          <p:nvSpPr>
            <p:cNvPr id="11" name="Oval 10">
              <a:extLst>
                <a:ext uri="{FF2B5EF4-FFF2-40B4-BE49-F238E27FC236}">
                  <a16:creationId xmlns:a16="http://schemas.microsoft.com/office/drawing/2014/main" id="{2EE9E097-741B-8103-444D-B8AEE6872426}"/>
                </a:ext>
              </a:extLst>
            </p:cNvPr>
            <p:cNvSpPr/>
            <p:nvPr/>
          </p:nvSpPr>
          <p:spPr bwMode="auto">
            <a:xfrm>
              <a:off x="566793" y="4553064"/>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14" name="Half Frame 13">
              <a:extLst>
                <a:ext uri="{FF2B5EF4-FFF2-40B4-BE49-F238E27FC236}">
                  <a16:creationId xmlns:a16="http://schemas.microsoft.com/office/drawing/2014/main" id="{D9A6EEF4-6391-E3BD-8725-D2D89319A99F}"/>
                </a:ext>
              </a:extLst>
            </p:cNvPr>
            <p:cNvSpPr/>
            <p:nvPr/>
          </p:nvSpPr>
          <p:spPr bwMode="auto">
            <a:xfrm rot="8100000">
              <a:off x="600879" y="4621394"/>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E81EF3E3-18AE-C6B6-8FCD-A49BBF91D80F}"/>
              </a:ext>
            </a:extLst>
          </p:cNvPr>
          <p:cNvSpPr/>
          <p:nvPr/>
        </p:nvSpPr>
        <p:spPr>
          <a:xfrm>
            <a:off x="1196986" y="4303697"/>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Automated deployments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and autonomous rollbacks across large-scale environments help scale your ops without scaling the costs</a:t>
            </a:r>
          </a:p>
        </p:txBody>
      </p:sp>
      <p:grpSp>
        <p:nvGrpSpPr>
          <p:cNvPr id="28" name="Group 27">
            <a:extLst>
              <a:ext uri="{FF2B5EF4-FFF2-40B4-BE49-F238E27FC236}">
                <a16:creationId xmlns:a16="http://schemas.microsoft.com/office/drawing/2014/main" id="{BB13DD10-36A6-F33D-DF43-DF3EAF37BEB5}"/>
              </a:ext>
              <a:ext uri="{C183D7F6-B498-43B3-948B-1728B52AA6E4}">
                <adec:decorative xmlns:adec="http://schemas.microsoft.com/office/drawing/2017/decorative" val="1"/>
              </a:ext>
            </a:extLst>
          </p:cNvPr>
          <p:cNvGrpSpPr/>
          <p:nvPr/>
        </p:nvGrpSpPr>
        <p:grpSpPr>
          <a:xfrm>
            <a:off x="865261" y="5404298"/>
            <a:ext cx="246742" cy="246742"/>
            <a:chOff x="566793" y="5404298"/>
            <a:chExt cx="246742" cy="246742"/>
          </a:xfrm>
        </p:grpSpPr>
        <p:sp>
          <p:nvSpPr>
            <p:cNvPr id="20" name="Oval 19">
              <a:extLst>
                <a:ext uri="{FF2B5EF4-FFF2-40B4-BE49-F238E27FC236}">
                  <a16:creationId xmlns:a16="http://schemas.microsoft.com/office/drawing/2014/main" id="{5F611935-390D-6E31-0780-AB7BC0BB1718}"/>
                </a:ext>
              </a:extLst>
            </p:cNvPr>
            <p:cNvSpPr/>
            <p:nvPr/>
          </p:nvSpPr>
          <p:spPr bwMode="auto">
            <a:xfrm>
              <a:off x="566793" y="5404298"/>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Segoe Sans Text"/>
                <a:ea typeface="+mn-ea"/>
                <a:cs typeface="+mn-cs"/>
              </a:endParaRPr>
            </a:p>
          </p:txBody>
        </p:sp>
        <p:sp>
          <p:nvSpPr>
            <p:cNvPr id="21" name="Half Frame 20">
              <a:extLst>
                <a:ext uri="{FF2B5EF4-FFF2-40B4-BE49-F238E27FC236}">
                  <a16:creationId xmlns:a16="http://schemas.microsoft.com/office/drawing/2014/main" id="{25D04CA9-2012-3BCA-0FBC-6FF52E3F7F76}"/>
                </a:ext>
              </a:extLst>
            </p:cNvPr>
            <p:cNvSpPr/>
            <p:nvPr/>
          </p:nvSpPr>
          <p:spPr bwMode="auto">
            <a:xfrm rot="8100000">
              <a:off x="600879" y="5472628"/>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EDC1539E-6CA7-0A72-A3FB-6D57C6115D4F}"/>
              </a:ext>
            </a:extLst>
          </p:cNvPr>
          <p:cNvSpPr/>
          <p:nvPr/>
        </p:nvSpPr>
        <p:spPr>
          <a:xfrm>
            <a:off x="1196986" y="5154931"/>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Continuous monitoring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of health and performance of Azure resources, so talent can focus on high-value projects</a:t>
            </a:r>
          </a:p>
        </p:txBody>
      </p:sp>
      <p:pic>
        <p:nvPicPr>
          <p:cNvPr id="9" name="Picture 8" descr="Screenshot showing SRE agent in action">
            <a:extLst>
              <a:ext uri="{FF2B5EF4-FFF2-40B4-BE49-F238E27FC236}">
                <a16:creationId xmlns:a16="http://schemas.microsoft.com/office/drawing/2014/main" id="{A053A4B0-DF5A-5843-1549-9F84B4AE0FC5}"/>
              </a:ext>
            </a:extLst>
          </p:cNvPr>
          <p:cNvPicPr>
            <a:picLocks noChangeAspect="1"/>
          </p:cNvPicPr>
          <p:nvPr/>
        </p:nvPicPr>
        <p:blipFill>
          <a:blip r:embed="rId3"/>
          <a:stretch>
            <a:fillRect/>
          </a:stretch>
        </p:blipFill>
        <p:spPr>
          <a:xfrm>
            <a:off x="6696393" y="1461464"/>
            <a:ext cx="7488436" cy="4428558"/>
          </a:xfrm>
          <a:prstGeom prst="rect">
            <a:avLst/>
          </a:prstGeom>
        </p:spPr>
      </p:pic>
    </p:spTree>
    <p:extLst>
      <p:ext uri="{BB962C8B-B14F-4D97-AF65-F5344CB8AC3E}">
        <p14:creationId xmlns:p14="http://schemas.microsoft.com/office/powerpoint/2010/main" val="3560927619"/>
      </p:ext>
    </p:extLst>
  </p:cSld>
  <p:clrMapOvr>
    <a:masterClrMapping/>
  </p:clrMapOvr>
  <p:transition>
    <p:fade/>
  </p:transition>
</p:sld>
</file>

<file path=ppt/theme/theme1.xml><?xml version="1.0" encoding="utf-8"?>
<a:theme xmlns:a="http://schemas.openxmlformats.org/drawingml/2006/main" name="Azure 2023 Template">
  <a:themeElements>
    <a:clrScheme name="Azure 2024">
      <a:dk1>
        <a:srgbClr val="000000"/>
      </a:dk1>
      <a:lt1>
        <a:srgbClr val="FFFFFF"/>
      </a:lt1>
      <a:dk2>
        <a:srgbClr val="2A446F"/>
      </a:dk2>
      <a:lt2>
        <a:srgbClr val="E8E6DF"/>
      </a:lt2>
      <a:accent1>
        <a:srgbClr val="0078D4"/>
      </a:accent1>
      <a:accent2>
        <a:srgbClr val="8DC8E8"/>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3.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2_Office Theme">
  <a:themeElements>
    <a:clrScheme name="Git hub externa;">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Custom 7">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5000"/>
          </a:schemeClr>
        </a:solidFill>
        <a:ln>
          <a:noFill/>
        </a:ln>
      </a:spPr>
      <a:bodyPr rtlCol="0" anchor="t"/>
      <a:lstStyle>
        <a:defPPr marL="206375" indent="-206375" algn="l">
          <a:buFont typeface="Arial" panose="020B0604020202020204" pitchFamily="34" charset="0"/>
          <a:buChar cha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defTabSz="685800">
          <a:spcBef>
            <a:spcPts val="400"/>
          </a:spcBef>
          <a:defRPr sz="1200" dirty="0" err="1" smtClean="0">
            <a:solidFill>
              <a:schemeClr val="bg1"/>
            </a:solidFill>
            <a:latin typeface="Helvetica"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1_Collaboration [Light]">
  <a:themeElements>
    <a:clrScheme name="Custom 38">
      <a:dk1>
        <a:srgbClr val="0A1F2C"/>
      </a:dk1>
      <a:lt1>
        <a:srgbClr val="FFFFFF"/>
      </a:lt1>
      <a:dk2>
        <a:srgbClr val="102D3E"/>
      </a:dk2>
      <a:lt2>
        <a:srgbClr val="F9FBFC"/>
      </a:lt2>
      <a:accent1>
        <a:srgbClr val="C495E6"/>
      </a:accent1>
      <a:accent2>
        <a:srgbClr val="24ADF2"/>
      </a:accent2>
      <a:accent3>
        <a:srgbClr val="79D4F2"/>
      </a:accent3>
      <a:accent4>
        <a:srgbClr val="78D84A"/>
      </a:accent4>
      <a:accent5>
        <a:srgbClr val="FFDE3F"/>
      </a:accent5>
      <a:accent6>
        <a:srgbClr val="FE7731"/>
      </a:accent6>
      <a:hlink>
        <a:srgbClr val="23ADF1"/>
      </a:hlink>
      <a:folHlink>
        <a:srgbClr val="859BA6"/>
      </a:folHlink>
    </a:clrScheme>
    <a:fontScheme name="Segoe UI">
      <a:majorFont>
        <a:latin typeface="Segoe UI Semibold"/>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3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7" ma:contentTypeDescription="Create a new document." ma:contentTypeScope="" ma:versionID="b652f670b999dfd2a7fe8a4f260222d7">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0aeaa046ab8da671f0e3dacef0a636a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Props1.xml><?xml version="1.0" encoding="utf-8"?>
<ds:datastoreItem xmlns:ds="http://schemas.openxmlformats.org/officeDocument/2006/customXml" ds:itemID="{2D61E16B-73C8-4DB9-9BE9-3CE4737637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7284C0-4410-476D-B3B5-C225CD334F23}">
  <ds:schemaRefs>
    <ds:schemaRef ds:uri="http://schemas.microsoft.com/sharepoint/v3/contenttype/forms"/>
  </ds:schemaRefs>
</ds:datastoreItem>
</file>

<file path=customXml/itemProps3.xml><?xml version="1.0" encoding="utf-8"?>
<ds:datastoreItem xmlns:ds="http://schemas.openxmlformats.org/officeDocument/2006/customXml" ds:itemID="{5794D45D-3A5C-4513-85AF-7B4386664E14}">
  <ds:schemaRefs>
    <ds:schemaRef ds:uri="http://purl.org/dc/dcmitype/"/>
    <ds:schemaRef ds:uri="http://schemas.microsoft.com/office/2006/metadata/properties"/>
    <ds:schemaRef ds:uri="http://purl.org/dc/terms/"/>
    <ds:schemaRef ds:uri="http://schemas.openxmlformats.org/package/2006/metadata/core-properties"/>
    <ds:schemaRef ds:uri="http://purl.org/dc/elements/1.1/"/>
    <ds:schemaRef ds:uri="http://schemas.microsoft.com/office/2006/documentManagement/types"/>
    <ds:schemaRef ds:uri="http://www.w3.org/XML/1998/namespace"/>
    <ds:schemaRef ds:uri="http://schemas.microsoft.com/office/infopath/2007/PartnerControls"/>
    <ds:schemaRef ds:uri="b1c3d6fc-5689-40cc-899d-3b916b4ff5bf"/>
    <ds:schemaRef ds:uri="230e9df3-be65-4c73-a93b-d1236ebd677e"/>
    <ds:schemaRef ds:uri="07c5dfa0-33a3-47dd-bfb7-87fb96739115"/>
    <ds:schemaRef ds:uri="http://schemas.microsoft.com/sharepoint/v3"/>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541</TotalTime>
  <Words>1284</Words>
  <Application>Microsoft Office PowerPoint</Application>
  <PresentationFormat>Widescreen</PresentationFormat>
  <Paragraphs>90</Paragraphs>
  <Slides>6</Slides>
  <Notes>6</Notes>
  <HiddenSlides>0</HiddenSlides>
  <MMClips>0</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6</vt:i4>
      </vt:variant>
    </vt:vector>
  </HeadingPairs>
  <TitlesOfParts>
    <vt:vector size="32" baseType="lpstr">
      <vt:lpstr>Aptos</vt:lpstr>
      <vt:lpstr>Arial</vt:lpstr>
      <vt:lpstr>Calibri</vt:lpstr>
      <vt:lpstr>Consolas</vt:lpstr>
      <vt:lpstr>Courier New</vt:lpstr>
      <vt:lpstr>Helvetica</vt:lpstr>
      <vt:lpstr>Helvetica Neue</vt:lpstr>
      <vt:lpstr>Inter</vt:lpstr>
      <vt:lpstr>Mona Sans</vt:lpstr>
      <vt:lpstr>Noto Sans Symbols</vt:lpstr>
      <vt:lpstr>Quattrocento Sans</vt:lpstr>
      <vt:lpstr>Segoe Sans Small Semilight</vt:lpstr>
      <vt:lpstr>Segoe Sans Text</vt:lpstr>
      <vt:lpstr>Segoe Sans Text Semibold</vt:lpstr>
      <vt:lpstr>Segoe UI</vt:lpstr>
      <vt:lpstr>Segoe UI Light</vt:lpstr>
      <vt:lpstr>Segoe UI Semibold</vt:lpstr>
      <vt:lpstr>Segoe UI Semilight</vt:lpstr>
      <vt:lpstr>SF Mono</vt:lpstr>
      <vt:lpstr>Wingdings</vt:lpstr>
      <vt:lpstr>Azure 2023 Template</vt:lpstr>
      <vt:lpstr>1_Azure 2023 Template</vt:lpstr>
      <vt:lpstr>2_Azure 2023 Template</vt:lpstr>
      <vt:lpstr>2_Office Theme</vt:lpstr>
      <vt:lpstr>1_Collaboration [Light]</vt:lpstr>
      <vt:lpstr>3_Azure 2023 Template</vt:lpstr>
      <vt:lpstr>Agentic DevOps </vt:lpstr>
      <vt:lpstr>GitHub Models</vt:lpstr>
      <vt:lpstr>Agent Mode</vt:lpstr>
      <vt:lpstr>Coding Agent</vt:lpstr>
      <vt:lpstr>App Modernization</vt:lpstr>
      <vt:lpstr>SRE Agent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Graham Landies (Spur Reply LLC)</dc:creator>
  <cp:lastModifiedBy>Jason Cook</cp:lastModifiedBy>
  <cp:revision>5</cp:revision>
  <dcterms:created xsi:type="dcterms:W3CDTF">2025-05-01T21:02:22Z</dcterms:created>
  <dcterms:modified xsi:type="dcterms:W3CDTF">2025-05-27T19:05:28Z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